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58"/>
  </p:notesMasterIdLst>
  <p:sldIdLst>
    <p:sldId id="257" r:id="rId5"/>
    <p:sldId id="264" r:id="rId6"/>
    <p:sldId id="258" r:id="rId7"/>
    <p:sldId id="259" r:id="rId8"/>
    <p:sldId id="308" r:id="rId9"/>
    <p:sldId id="270" r:id="rId10"/>
    <p:sldId id="267" r:id="rId11"/>
    <p:sldId id="316" r:id="rId12"/>
    <p:sldId id="268" r:id="rId13"/>
    <p:sldId id="269" r:id="rId14"/>
    <p:sldId id="271" r:id="rId15"/>
    <p:sldId id="298" r:id="rId16"/>
    <p:sldId id="275" r:id="rId17"/>
    <p:sldId id="273" r:id="rId18"/>
    <p:sldId id="297" r:id="rId19"/>
    <p:sldId id="306" r:id="rId20"/>
    <p:sldId id="276" r:id="rId21"/>
    <p:sldId id="313" r:id="rId22"/>
    <p:sldId id="277" r:id="rId23"/>
    <p:sldId id="280" r:id="rId24"/>
    <p:sldId id="278" r:id="rId25"/>
    <p:sldId id="279" r:id="rId26"/>
    <p:sldId id="293" r:id="rId27"/>
    <p:sldId id="311" r:id="rId28"/>
    <p:sldId id="312" r:id="rId29"/>
    <p:sldId id="281" r:id="rId30"/>
    <p:sldId id="289" r:id="rId31"/>
    <p:sldId id="295" r:id="rId32"/>
    <p:sldId id="290" r:id="rId33"/>
    <p:sldId id="307" r:id="rId34"/>
    <p:sldId id="291" r:id="rId35"/>
    <p:sldId id="292" r:id="rId36"/>
    <p:sldId id="282" r:id="rId37"/>
    <p:sldId id="283" r:id="rId38"/>
    <p:sldId id="284" r:id="rId39"/>
    <p:sldId id="285" r:id="rId40"/>
    <p:sldId id="286" r:id="rId41"/>
    <p:sldId id="314" r:id="rId42"/>
    <p:sldId id="299" r:id="rId43"/>
    <p:sldId id="300" r:id="rId44"/>
    <p:sldId id="301" r:id="rId45"/>
    <p:sldId id="303" r:id="rId46"/>
    <p:sldId id="304" r:id="rId47"/>
    <p:sldId id="305" r:id="rId48"/>
    <p:sldId id="288" r:id="rId49"/>
    <p:sldId id="309" r:id="rId50"/>
    <p:sldId id="310" r:id="rId51"/>
    <p:sldId id="315" r:id="rId52"/>
    <p:sldId id="294" r:id="rId53"/>
    <p:sldId id="296" r:id="rId54"/>
    <p:sldId id="287" r:id="rId55"/>
    <p:sldId id="266" r:id="rId56"/>
    <p:sldId id="265" r:id="rId57"/>
  </p:sldIdLst>
  <p:sldSz cx="12192000" cy="685800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2F450-9760-48C0-8FCA-5B72E70BCB7A}" v="126" dt="2022-02-14T12:56:35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59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2.fntdata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angels" userId="2ca223c1-d256-448f-9453-4c768d07513c" providerId="ADAL" clId="{0392F450-9760-48C0-8FCA-5B72E70BCB7A}"/>
    <pc:docChg chg="undo custSel addSld delSld modSld sldOrd">
      <pc:chgData name="Sarah Bangels" userId="2ca223c1-d256-448f-9453-4c768d07513c" providerId="ADAL" clId="{0392F450-9760-48C0-8FCA-5B72E70BCB7A}" dt="2022-02-14T12:56:24.948" v="8041" actId="20577"/>
      <pc:docMkLst>
        <pc:docMk/>
      </pc:docMkLst>
      <pc:sldChg chg="modSp mod">
        <pc:chgData name="Sarah Bangels" userId="2ca223c1-d256-448f-9453-4c768d07513c" providerId="ADAL" clId="{0392F450-9760-48C0-8FCA-5B72E70BCB7A}" dt="2022-01-27T12:01:49.123" v="1197" actId="1036"/>
        <pc:sldMkLst>
          <pc:docMk/>
          <pc:sldMk cId="1331090202" sldId="257"/>
        </pc:sldMkLst>
        <pc:spChg chg="mod">
          <ac:chgData name="Sarah Bangels" userId="2ca223c1-d256-448f-9453-4c768d07513c" providerId="ADAL" clId="{0392F450-9760-48C0-8FCA-5B72E70BCB7A}" dt="2022-01-27T12:01:45.401" v="1195" actId="20577"/>
          <ac:spMkLst>
            <pc:docMk/>
            <pc:sldMk cId="1331090202" sldId="257"/>
            <ac:spMk id="3" creationId="{06237ED6-2A81-49EF-A104-2797F78EAAB2}"/>
          </ac:spMkLst>
        </pc:spChg>
        <pc:picChg chg="mod">
          <ac:chgData name="Sarah Bangels" userId="2ca223c1-d256-448f-9453-4c768d07513c" providerId="ADAL" clId="{0392F450-9760-48C0-8FCA-5B72E70BCB7A}" dt="2022-01-27T12:01:49.123" v="1197" actId="1036"/>
          <ac:picMkLst>
            <pc:docMk/>
            <pc:sldMk cId="1331090202" sldId="257"/>
            <ac:picMk id="7" creationId="{7940FC9B-A150-4BBC-920A-B51A6711E09D}"/>
          </ac:picMkLst>
        </pc:picChg>
      </pc:sldChg>
      <pc:sldChg chg="modSp mod">
        <pc:chgData name="Sarah Bangels" userId="2ca223c1-d256-448f-9453-4c768d07513c" providerId="ADAL" clId="{0392F450-9760-48C0-8FCA-5B72E70BCB7A}" dt="2022-02-14T10:06:14.440" v="7255" actId="1076"/>
        <pc:sldMkLst>
          <pc:docMk/>
          <pc:sldMk cId="2808622021" sldId="258"/>
        </pc:sldMkLst>
        <pc:spChg chg="mod">
          <ac:chgData name="Sarah Bangels" userId="2ca223c1-d256-448f-9453-4c768d07513c" providerId="ADAL" clId="{0392F450-9760-48C0-8FCA-5B72E70BCB7A}" dt="2022-02-14T10:06:14.440" v="7255" actId="1076"/>
          <ac:spMkLst>
            <pc:docMk/>
            <pc:sldMk cId="2808622021" sldId="258"/>
            <ac:spMk id="8" creationId="{41F2B749-499D-4184-8042-B84AF683BBA0}"/>
          </ac:spMkLst>
        </pc:spChg>
      </pc:sldChg>
      <pc:sldChg chg="addSp delSp modSp mod">
        <pc:chgData name="Sarah Bangels" userId="2ca223c1-d256-448f-9453-4c768d07513c" providerId="ADAL" clId="{0392F450-9760-48C0-8FCA-5B72E70BCB7A}" dt="2022-02-08T15:11:43.267" v="5316" actId="1076"/>
        <pc:sldMkLst>
          <pc:docMk/>
          <pc:sldMk cId="1993509484" sldId="259"/>
        </pc:sldMkLst>
        <pc:spChg chg="mod">
          <ac:chgData name="Sarah Bangels" userId="2ca223c1-d256-448f-9453-4c768d07513c" providerId="ADAL" clId="{0392F450-9760-48C0-8FCA-5B72E70BCB7A}" dt="2022-02-03T13:24:16.349" v="1789" actId="14100"/>
          <ac:spMkLst>
            <pc:docMk/>
            <pc:sldMk cId="1993509484" sldId="259"/>
            <ac:spMk id="2" creationId="{771680B3-0A3F-473F-B89D-6BCA076FFFBC}"/>
          </ac:spMkLst>
        </pc:spChg>
        <pc:spChg chg="del mod">
          <ac:chgData name="Sarah Bangels" userId="2ca223c1-d256-448f-9453-4c768d07513c" providerId="ADAL" clId="{0392F450-9760-48C0-8FCA-5B72E70BCB7A}" dt="2022-01-27T09:31:04.971" v="87"/>
          <ac:spMkLst>
            <pc:docMk/>
            <pc:sldMk cId="1993509484" sldId="259"/>
            <ac:spMk id="3" creationId="{64BF32B6-2BAD-4B79-A6A2-31B6D541C807}"/>
          </ac:spMkLst>
        </pc:spChg>
        <pc:spChg chg="add mod">
          <ac:chgData name="Sarah Bangels" userId="2ca223c1-d256-448f-9453-4c768d07513c" providerId="ADAL" clId="{0392F450-9760-48C0-8FCA-5B72E70BCB7A}" dt="2022-01-27T09:39:51.568" v="313" actId="1582"/>
          <ac:spMkLst>
            <pc:docMk/>
            <pc:sldMk cId="1993509484" sldId="259"/>
            <ac:spMk id="7" creationId="{8EC5792D-E02A-4BFD-ACDA-8DD50090D300}"/>
          </ac:spMkLst>
        </pc:spChg>
        <pc:spChg chg="add del mod">
          <ac:chgData name="Sarah Bangels" userId="2ca223c1-d256-448f-9453-4c768d07513c" providerId="ADAL" clId="{0392F450-9760-48C0-8FCA-5B72E70BCB7A}" dt="2022-01-27T09:36:38.889" v="202" actId="478"/>
          <ac:spMkLst>
            <pc:docMk/>
            <pc:sldMk cId="1993509484" sldId="259"/>
            <ac:spMk id="8" creationId="{5D70E2AE-BA67-43C9-AF59-CED0164B4D53}"/>
          </ac:spMkLst>
        </pc:spChg>
        <pc:spChg chg="add mod">
          <ac:chgData name="Sarah Bangels" userId="2ca223c1-d256-448f-9453-4c768d07513c" providerId="ADAL" clId="{0392F450-9760-48C0-8FCA-5B72E70BCB7A}" dt="2022-02-03T13:24:02.741" v="1786" actId="14100"/>
          <ac:spMkLst>
            <pc:docMk/>
            <pc:sldMk cId="1993509484" sldId="259"/>
            <ac:spMk id="11" creationId="{4BFF6B8F-3BDD-48F6-BED2-89BF88F5420D}"/>
          </ac:spMkLst>
        </pc:spChg>
        <pc:spChg chg="add mod">
          <ac:chgData name="Sarah Bangels" userId="2ca223c1-d256-448f-9453-4c768d07513c" providerId="ADAL" clId="{0392F450-9760-48C0-8FCA-5B72E70BCB7A}" dt="2022-02-03T13:24:10.522" v="1788" actId="1076"/>
          <ac:spMkLst>
            <pc:docMk/>
            <pc:sldMk cId="1993509484" sldId="259"/>
            <ac:spMk id="12" creationId="{62385399-DBE7-48ED-8622-C7CF668A57C3}"/>
          </ac:spMkLst>
        </pc:spChg>
        <pc:spChg chg="add mod">
          <ac:chgData name="Sarah Bangels" userId="2ca223c1-d256-448f-9453-4c768d07513c" providerId="ADAL" clId="{0392F450-9760-48C0-8FCA-5B72E70BCB7A}" dt="2022-01-27T09:37:40.822" v="247" actId="1076"/>
          <ac:spMkLst>
            <pc:docMk/>
            <pc:sldMk cId="1993509484" sldId="259"/>
            <ac:spMk id="13" creationId="{50C5506F-0B5D-4D38-ADC0-F23B837BED57}"/>
          </ac:spMkLst>
        </pc:spChg>
        <pc:spChg chg="add del mod">
          <ac:chgData name="Sarah Bangels" userId="2ca223c1-d256-448f-9453-4c768d07513c" providerId="ADAL" clId="{0392F450-9760-48C0-8FCA-5B72E70BCB7A}" dt="2022-01-27T09:35:16.958" v="198"/>
          <ac:spMkLst>
            <pc:docMk/>
            <pc:sldMk cId="1993509484" sldId="259"/>
            <ac:spMk id="14" creationId="{5A088896-C6AD-4584-898E-525716747DCF}"/>
          </ac:spMkLst>
        </pc:spChg>
        <pc:spChg chg="add del mod">
          <ac:chgData name="Sarah Bangels" userId="2ca223c1-d256-448f-9453-4c768d07513c" providerId="ADAL" clId="{0392F450-9760-48C0-8FCA-5B72E70BCB7A}" dt="2022-01-27T09:36:43.409" v="204" actId="478"/>
          <ac:spMkLst>
            <pc:docMk/>
            <pc:sldMk cId="1993509484" sldId="259"/>
            <ac:spMk id="15" creationId="{D842EFC2-313C-4D76-8096-CF4BC09CF13A}"/>
          </ac:spMkLst>
        </pc:spChg>
        <pc:spChg chg="add mod">
          <ac:chgData name="Sarah Bangels" userId="2ca223c1-d256-448f-9453-4c768d07513c" providerId="ADAL" clId="{0392F450-9760-48C0-8FCA-5B72E70BCB7A}" dt="2022-01-27T09:40:00.033" v="314" actId="1582"/>
          <ac:spMkLst>
            <pc:docMk/>
            <pc:sldMk cId="1993509484" sldId="259"/>
            <ac:spMk id="16" creationId="{2635C438-C414-41FB-AADA-D34C4B9F359C}"/>
          </ac:spMkLst>
        </pc:spChg>
        <pc:spChg chg="add mod">
          <ac:chgData name="Sarah Bangels" userId="2ca223c1-d256-448f-9453-4c768d07513c" providerId="ADAL" clId="{0392F450-9760-48C0-8FCA-5B72E70BCB7A}" dt="2022-01-27T09:37:33.334" v="246" actId="1076"/>
          <ac:spMkLst>
            <pc:docMk/>
            <pc:sldMk cId="1993509484" sldId="259"/>
            <ac:spMk id="17" creationId="{EF149B27-B42A-4848-846F-B58A47E80FA2}"/>
          </ac:spMkLst>
        </pc:spChg>
        <pc:spChg chg="add mod">
          <ac:chgData name="Sarah Bangels" userId="2ca223c1-d256-448f-9453-4c768d07513c" providerId="ADAL" clId="{0392F450-9760-48C0-8FCA-5B72E70BCB7A}" dt="2022-02-03T13:24:05.959" v="1787" actId="1076"/>
          <ac:spMkLst>
            <pc:docMk/>
            <pc:sldMk cId="1993509484" sldId="259"/>
            <ac:spMk id="18" creationId="{2C4D5E27-DA49-421A-94A0-49879FC5CA10}"/>
          </ac:spMkLst>
        </pc:spChg>
        <pc:spChg chg="add mod">
          <ac:chgData name="Sarah Bangels" userId="2ca223c1-d256-448f-9453-4c768d07513c" providerId="ADAL" clId="{0392F450-9760-48C0-8FCA-5B72E70BCB7A}" dt="2022-02-08T12:02:41.382" v="2864" actId="1076"/>
          <ac:spMkLst>
            <pc:docMk/>
            <pc:sldMk cId="1993509484" sldId="259"/>
            <ac:spMk id="19" creationId="{2C1915CE-71AC-49BC-9372-B17BA2F145E1}"/>
          </ac:spMkLst>
        </pc:spChg>
        <pc:picChg chg="add mod">
          <ac:chgData name="Sarah Bangels" userId="2ca223c1-d256-448f-9453-4c768d07513c" providerId="ADAL" clId="{0392F450-9760-48C0-8FCA-5B72E70BCB7A}" dt="2022-02-08T14:35:08.361" v="4990" actId="14100"/>
          <ac:picMkLst>
            <pc:docMk/>
            <pc:sldMk cId="1993509484" sldId="259"/>
            <ac:picMk id="1026" creationId="{F42A546A-D0AE-4E26-90DF-0AB05D689FB3}"/>
          </ac:picMkLst>
        </pc:picChg>
        <pc:picChg chg="add mod">
          <ac:chgData name="Sarah Bangels" userId="2ca223c1-d256-448f-9453-4c768d07513c" providerId="ADAL" clId="{0392F450-9760-48C0-8FCA-5B72E70BCB7A}" dt="2022-02-08T15:11:24.876" v="5314" actId="1076"/>
          <ac:picMkLst>
            <pc:docMk/>
            <pc:sldMk cId="1993509484" sldId="259"/>
            <ac:picMk id="1028" creationId="{866AC475-F060-4723-8268-D112BA214357}"/>
          </ac:picMkLst>
        </pc:picChg>
        <pc:picChg chg="add mod">
          <ac:chgData name="Sarah Bangels" userId="2ca223c1-d256-448f-9453-4c768d07513c" providerId="ADAL" clId="{0392F450-9760-48C0-8FCA-5B72E70BCB7A}" dt="2022-02-08T15:11:43.267" v="5316" actId="1076"/>
          <ac:picMkLst>
            <pc:docMk/>
            <pc:sldMk cId="1993509484" sldId="259"/>
            <ac:picMk id="1030" creationId="{3C3F6BE2-B6A5-43ED-A6A6-11CE2F535DFD}"/>
          </ac:picMkLst>
        </pc:picChg>
      </pc:sldChg>
      <pc:sldChg chg="del">
        <pc:chgData name="Sarah Bangels" userId="2ca223c1-d256-448f-9453-4c768d07513c" providerId="ADAL" clId="{0392F450-9760-48C0-8FCA-5B72E70BCB7A}" dt="2022-01-27T09:50:57.436" v="448" actId="2696"/>
        <pc:sldMkLst>
          <pc:docMk/>
          <pc:sldMk cId="1307796988" sldId="260"/>
        </pc:sldMkLst>
      </pc:sldChg>
      <pc:sldChg chg="del">
        <pc:chgData name="Sarah Bangels" userId="2ca223c1-d256-448f-9453-4c768d07513c" providerId="ADAL" clId="{0392F450-9760-48C0-8FCA-5B72E70BCB7A}" dt="2022-01-27T10:30:39.441" v="806" actId="47"/>
        <pc:sldMkLst>
          <pc:docMk/>
          <pc:sldMk cId="2714012738" sldId="261"/>
        </pc:sldMkLst>
      </pc:sldChg>
      <pc:sldChg chg="modSp mod">
        <pc:chgData name="Sarah Bangels" userId="2ca223c1-d256-448f-9453-4c768d07513c" providerId="ADAL" clId="{0392F450-9760-48C0-8FCA-5B72E70BCB7A}" dt="2022-02-14T10:05:41.690" v="7254" actId="1076"/>
        <pc:sldMkLst>
          <pc:docMk/>
          <pc:sldMk cId="2221232491" sldId="264"/>
        </pc:sldMkLst>
        <pc:spChg chg="mod">
          <ac:chgData name="Sarah Bangels" userId="2ca223c1-d256-448f-9453-4c768d07513c" providerId="ADAL" clId="{0392F450-9760-48C0-8FCA-5B72E70BCB7A}" dt="2022-02-14T10:05:41.690" v="7254" actId="1076"/>
          <ac:spMkLst>
            <pc:docMk/>
            <pc:sldMk cId="2221232491" sldId="264"/>
            <ac:spMk id="4" creationId="{D8937894-7AA9-4302-A3BB-F99467F2D5ED}"/>
          </ac:spMkLst>
        </pc:spChg>
      </pc:sldChg>
      <pc:sldChg chg="modSp mod">
        <pc:chgData name="Sarah Bangels" userId="2ca223c1-d256-448f-9453-4c768d07513c" providerId="ADAL" clId="{0392F450-9760-48C0-8FCA-5B72E70BCB7A}" dt="2022-02-08T08:21:13.105" v="2678" actId="1076"/>
        <pc:sldMkLst>
          <pc:docMk/>
          <pc:sldMk cId="1571031194" sldId="266"/>
        </pc:sldMkLst>
        <pc:spChg chg="mod">
          <ac:chgData name="Sarah Bangels" userId="2ca223c1-d256-448f-9453-4c768d07513c" providerId="ADAL" clId="{0392F450-9760-48C0-8FCA-5B72E70BCB7A}" dt="2022-02-08T08:21:13.105" v="2678" actId="1076"/>
          <ac:spMkLst>
            <pc:docMk/>
            <pc:sldMk cId="1571031194" sldId="266"/>
            <ac:spMk id="4" creationId="{5B185E20-3F3F-41A9-AE93-E044DA9478D2}"/>
          </ac:spMkLst>
        </pc:spChg>
      </pc:sldChg>
      <pc:sldChg chg="addSp modSp mod">
        <pc:chgData name="Sarah Bangels" userId="2ca223c1-d256-448f-9453-4c768d07513c" providerId="ADAL" clId="{0392F450-9760-48C0-8FCA-5B72E70BCB7A}" dt="2022-02-02T14:43:50.418" v="1644" actId="1076"/>
        <pc:sldMkLst>
          <pc:docMk/>
          <pc:sldMk cId="2893324671" sldId="267"/>
        </pc:sldMkLst>
        <pc:spChg chg="add mod">
          <ac:chgData name="Sarah Bangels" userId="2ca223c1-d256-448f-9453-4c768d07513c" providerId="ADAL" clId="{0392F450-9760-48C0-8FCA-5B72E70BCB7A}" dt="2022-02-02T13:51:02.117" v="1257" actId="208"/>
          <ac:spMkLst>
            <pc:docMk/>
            <pc:sldMk cId="2893324671" sldId="267"/>
            <ac:spMk id="2" creationId="{6437C7A2-648A-49ED-AAD1-AA3021069678}"/>
          </ac:spMkLst>
        </pc:spChg>
        <pc:spChg chg="mod">
          <ac:chgData name="Sarah Bangels" userId="2ca223c1-d256-448f-9453-4c768d07513c" providerId="ADAL" clId="{0392F450-9760-48C0-8FCA-5B72E70BCB7A}" dt="2022-01-27T09:42:36.898" v="382" actId="207"/>
          <ac:spMkLst>
            <pc:docMk/>
            <pc:sldMk cId="2893324671" sldId="267"/>
            <ac:spMk id="5" creationId="{2EE6DFA5-21E6-4329-A98E-EBEB87255B45}"/>
          </ac:spMkLst>
        </pc:spChg>
        <pc:picChg chg="mod">
          <ac:chgData name="Sarah Bangels" userId="2ca223c1-d256-448f-9453-4c768d07513c" providerId="ADAL" clId="{0392F450-9760-48C0-8FCA-5B72E70BCB7A}" dt="2022-01-27T09:42:58.748" v="383" actId="207"/>
          <ac:picMkLst>
            <pc:docMk/>
            <pc:sldMk cId="2893324671" sldId="267"/>
            <ac:picMk id="4" creationId="{EF603630-B5B4-43EB-BD8D-91EBC824D559}"/>
          </ac:picMkLst>
        </pc:picChg>
        <pc:cxnChg chg="mod">
          <ac:chgData name="Sarah Bangels" userId="2ca223c1-d256-448f-9453-4c768d07513c" providerId="ADAL" clId="{0392F450-9760-48C0-8FCA-5B72E70BCB7A}" dt="2022-02-02T14:43:50.418" v="1644" actId="1076"/>
          <ac:cxnSpMkLst>
            <pc:docMk/>
            <pc:sldMk cId="2893324671" sldId="267"/>
            <ac:cxnSpMk id="10" creationId="{EE0F8960-9C80-47B6-918D-B9A7006BABFD}"/>
          </ac:cxnSpMkLst>
        </pc:cxnChg>
      </pc:sldChg>
      <pc:sldChg chg="addSp modSp mod">
        <pc:chgData name="Sarah Bangels" userId="2ca223c1-d256-448f-9453-4c768d07513c" providerId="ADAL" clId="{0392F450-9760-48C0-8FCA-5B72E70BCB7A}" dt="2022-02-14T10:56:43.390" v="7665" actId="208"/>
        <pc:sldMkLst>
          <pc:docMk/>
          <pc:sldMk cId="3274419814" sldId="268"/>
        </pc:sldMkLst>
        <pc:spChg chg="add mod">
          <ac:chgData name="Sarah Bangels" userId="2ca223c1-d256-448f-9453-4c768d07513c" providerId="ADAL" clId="{0392F450-9760-48C0-8FCA-5B72E70BCB7A}" dt="2022-02-14T10:56:43.390" v="7665" actId="208"/>
          <ac:spMkLst>
            <pc:docMk/>
            <pc:sldMk cId="3274419814" sldId="268"/>
            <ac:spMk id="2" creationId="{C2F4B0A6-A44E-4F76-9BE7-A3CA3D7920E5}"/>
          </ac:spMkLst>
        </pc:spChg>
        <pc:spChg chg="add mod">
          <ac:chgData name="Sarah Bangels" userId="2ca223c1-d256-448f-9453-4c768d07513c" providerId="ADAL" clId="{0392F450-9760-48C0-8FCA-5B72E70BCB7A}" dt="2022-02-14T10:18:38.772" v="7303" actId="1076"/>
          <ac:spMkLst>
            <pc:docMk/>
            <pc:sldMk cId="3274419814" sldId="268"/>
            <ac:spMk id="3" creationId="{1B3E0CD2-5829-471B-B5C7-7B92FA908FC9}"/>
          </ac:spMkLst>
        </pc:spChg>
        <pc:spChg chg="mod">
          <ac:chgData name="Sarah Bangels" userId="2ca223c1-d256-448f-9453-4c768d07513c" providerId="ADAL" clId="{0392F450-9760-48C0-8FCA-5B72E70BCB7A}" dt="2022-02-08T12:07:50.905" v="2932" actId="20577"/>
          <ac:spMkLst>
            <pc:docMk/>
            <pc:sldMk cId="3274419814" sldId="268"/>
            <ac:spMk id="4" creationId="{D40DB22F-FA72-4302-A166-CE0158FA8EF1}"/>
          </ac:spMkLst>
        </pc:spChg>
      </pc:sldChg>
      <pc:sldChg chg="addSp delSp modSp mod modAnim">
        <pc:chgData name="Sarah Bangels" userId="2ca223c1-d256-448f-9453-4c768d07513c" providerId="ADAL" clId="{0392F450-9760-48C0-8FCA-5B72E70BCB7A}" dt="2022-02-08T14:05:36.753" v="4551"/>
        <pc:sldMkLst>
          <pc:docMk/>
          <pc:sldMk cId="2258374577" sldId="269"/>
        </pc:sldMkLst>
        <pc:spChg chg="add del ord">
          <ac:chgData name="Sarah Bangels" userId="2ca223c1-d256-448f-9453-4c768d07513c" providerId="ADAL" clId="{0392F450-9760-48C0-8FCA-5B72E70BCB7A}" dt="2022-02-02T13:29:44.104" v="1207" actId="11529"/>
          <ac:spMkLst>
            <pc:docMk/>
            <pc:sldMk cId="2258374577" sldId="269"/>
            <ac:spMk id="2" creationId="{AF4EE793-EF14-4EF5-B21C-9A382DEA4BEB}"/>
          </ac:spMkLst>
        </pc:spChg>
        <pc:spChg chg="add mod">
          <ac:chgData name="Sarah Bangels" userId="2ca223c1-d256-448f-9453-4c768d07513c" providerId="ADAL" clId="{0392F450-9760-48C0-8FCA-5B72E70BCB7A}" dt="2022-02-02T13:50:49.578" v="1254" actId="208"/>
          <ac:spMkLst>
            <pc:docMk/>
            <pc:sldMk cId="2258374577" sldId="269"/>
            <ac:spMk id="3" creationId="{B0A5EC76-8C16-4208-B0D1-74C67803F4E4}"/>
          </ac:spMkLst>
        </pc:spChg>
        <pc:spChg chg="add mod">
          <ac:chgData name="Sarah Bangels" userId="2ca223c1-d256-448f-9453-4c768d07513c" providerId="ADAL" clId="{0392F450-9760-48C0-8FCA-5B72E70BCB7A}" dt="2022-02-02T13:41:52.832" v="1222" actId="1582"/>
          <ac:spMkLst>
            <pc:docMk/>
            <pc:sldMk cId="2258374577" sldId="269"/>
            <ac:spMk id="4" creationId="{55491D51-E1D9-4635-8FF9-B7B1AA6EEB2F}"/>
          </ac:spMkLst>
        </pc:spChg>
        <pc:spChg chg="add mod">
          <ac:chgData name="Sarah Bangels" userId="2ca223c1-d256-448f-9453-4c768d07513c" providerId="ADAL" clId="{0392F450-9760-48C0-8FCA-5B72E70BCB7A}" dt="2022-02-02T13:50:51.196" v="1256" actId="208"/>
          <ac:spMkLst>
            <pc:docMk/>
            <pc:sldMk cId="2258374577" sldId="269"/>
            <ac:spMk id="5" creationId="{F33218A5-26A3-4D43-A48F-D2855E8E0515}"/>
          </ac:spMkLst>
        </pc:spChg>
        <pc:spChg chg="mod">
          <ac:chgData name="Sarah Bangels" userId="2ca223c1-d256-448f-9453-4c768d07513c" providerId="ADAL" clId="{0392F450-9760-48C0-8FCA-5B72E70BCB7A}" dt="2022-02-08T12:24:14.659" v="3040" actId="20577"/>
          <ac:spMkLst>
            <pc:docMk/>
            <pc:sldMk cId="2258374577" sldId="269"/>
            <ac:spMk id="8" creationId="{5E73C625-8ACA-4B6F-9FC2-63EF24926490}"/>
          </ac:spMkLst>
        </pc:spChg>
        <pc:spChg chg="add del mod">
          <ac:chgData name="Sarah Bangels" userId="2ca223c1-d256-448f-9453-4c768d07513c" providerId="ADAL" clId="{0392F450-9760-48C0-8FCA-5B72E70BCB7A}" dt="2022-01-27T09:46:12.174" v="430"/>
          <ac:spMkLst>
            <pc:docMk/>
            <pc:sldMk cId="2258374577" sldId="269"/>
            <ac:spMk id="10" creationId="{85C90400-E205-41F8-AB84-49BF71555B6E}"/>
          </ac:spMkLst>
        </pc:spChg>
        <pc:picChg chg="del mod">
          <ac:chgData name="Sarah Bangels" userId="2ca223c1-d256-448f-9453-4c768d07513c" providerId="ADAL" clId="{0392F450-9760-48C0-8FCA-5B72E70BCB7A}" dt="2022-01-27T09:46:09.578" v="429" actId="478"/>
          <ac:picMkLst>
            <pc:docMk/>
            <pc:sldMk cId="2258374577" sldId="269"/>
            <ac:picMk id="5" creationId="{32BCB990-2AAC-4720-9DDE-69FE8CF7F85B}"/>
          </ac:picMkLst>
        </pc:picChg>
        <pc:picChg chg="add mod">
          <ac:chgData name="Sarah Bangels" userId="2ca223c1-d256-448f-9453-4c768d07513c" providerId="ADAL" clId="{0392F450-9760-48C0-8FCA-5B72E70BCB7A}" dt="2022-02-02T13:41:06.962" v="1216" actId="1076"/>
          <ac:picMkLst>
            <pc:docMk/>
            <pc:sldMk cId="2258374577" sldId="269"/>
            <ac:picMk id="11" creationId="{293CD5C9-9DF6-4E62-AEDD-40A2D6D7B3C2}"/>
          </ac:picMkLst>
        </pc:picChg>
        <pc:cxnChg chg="add mod">
          <ac:chgData name="Sarah Bangels" userId="2ca223c1-d256-448f-9453-4c768d07513c" providerId="ADAL" clId="{0392F450-9760-48C0-8FCA-5B72E70BCB7A}" dt="2022-02-02T13:42:00.496" v="1223" actId="208"/>
          <ac:cxnSpMkLst>
            <pc:docMk/>
            <pc:sldMk cId="2258374577" sldId="269"/>
            <ac:cxnSpMk id="13" creationId="{51FCF383-169C-41D9-9FB1-42432CCC9E9B}"/>
          </ac:cxnSpMkLst>
        </pc:cxnChg>
      </pc:sldChg>
      <pc:sldChg chg="modSp add mod">
        <pc:chgData name="Sarah Bangels" userId="2ca223c1-d256-448f-9453-4c768d07513c" providerId="ADAL" clId="{0392F450-9760-48C0-8FCA-5B72E70BCB7A}" dt="2022-02-14T12:55:38.547" v="8024" actId="313"/>
        <pc:sldMkLst>
          <pc:docMk/>
          <pc:sldMk cId="3695558059" sldId="270"/>
        </pc:sldMkLst>
        <pc:spChg chg="mod">
          <ac:chgData name="Sarah Bangels" userId="2ca223c1-d256-448f-9453-4c768d07513c" providerId="ADAL" clId="{0392F450-9760-48C0-8FCA-5B72E70BCB7A}" dt="2022-02-14T10:20:03.055" v="7322" actId="20577"/>
          <ac:spMkLst>
            <pc:docMk/>
            <pc:sldMk cId="3695558059" sldId="270"/>
            <ac:spMk id="2" creationId="{771680B3-0A3F-473F-B89D-6BCA076FFFBC}"/>
          </ac:spMkLst>
        </pc:spChg>
        <pc:spChg chg="mod">
          <ac:chgData name="Sarah Bangels" userId="2ca223c1-d256-448f-9453-4c768d07513c" providerId="ADAL" clId="{0392F450-9760-48C0-8FCA-5B72E70BCB7A}" dt="2022-02-14T12:55:38.547" v="8024" actId="313"/>
          <ac:spMkLst>
            <pc:docMk/>
            <pc:sldMk cId="3695558059" sldId="270"/>
            <ac:spMk id="3" creationId="{64BF32B6-2BAD-4B79-A6A2-31B6D541C807}"/>
          </ac:spMkLst>
        </pc:spChg>
      </pc:sldChg>
      <pc:sldChg chg="addSp delSp modSp add mod">
        <pc:chgData name="Sarah Bangels" userId="2ca223c1-d256-448f-9453-4c768d07513c" providerId="ADAL" clId="{0392F450-9760-48C0-8FCA-5B72E70BCB7A}" dt="2022-02-14T10:56:57.876" v="7667" actId="208"/>
        <pc:sldMkLst>
          <pc:docMk/>
          <pc:sldMk cId="2336354673" sldId="271"/>
        </pc:sldMkLst>
        <pc:spChg chg="add del mod">
          <ac:chgData name="Sarah Bangels" userId="2ca223c1-d256-448f-9453-4c768d07513c" providerId="ADAL" clId="{0392F450-9760-48C0-8FCA-5B72E70BCB7A}" dt="2022-02-08T07:59:17.178" v="2538"/>
          <ac:spMkLst>
            <pc:docMk/>
            <pc:sldMk cId="2336354673" sldId="271"/>
            <ac:spMk id="2" creationId="{88C0F529-B502-4318-AE18-CC41707CD1A1}"/>
          </ac:spMkLst>
        </pc:spChg>
        <pc:spChg chg="add del mod">
          <ac:chgData name="Sarah Bangels" userId="2ca223c1-d256-448f-9453-4c768d07513c" providerId="ADAL" clId="{0392F450-9760-48C0-8FCA-5B72E70BCB7A}" dt="2022-02-14T10:56:57.876" v="7667" actId="208"/>
          <ac:spMkLst>
            <pc:docMk/>
            <pc:sldMk cId="2336354673" sldId="271"/>
            <ac:spMk id="2" creationId="{9D750DB6-B1FA-48DA-876E-7333A9B8E4EB}"/>
          </ac:spMkLst>
        </pc:spChg>
        <pc:spChg chg="add mod">
          <ac:chgData name="Sarah Bangels" userId="2ca223c1-d256-448f-9453-4c768d07513c" providerId="ADAL" clId="{0392F450-9760-48C0-8FCA-5B72E70BCB7A}" dt="2022-02-14T10:56:51.650" v="7666" actId="208"/>
          <ac:spMkLst>
            <pc:docMk/>
            <pc:sldMk cId="2336354673" sldId="271"/>
            <ac:spMk id="3" creationId="{881C4F12-2CEB-427E-8D55-AE8ED8E63421}"/>
          </ac:spMkLst>
        </pc:spChg>
        <pc:spChg chg="add del mod">
          <ac:chgData name="Sarah Bangels" userId="2ca223c1-d256-448f-9453-4c768d07513c" providerId="ADAL" clId="{0392F450-9760-48C0-8FCA-5B72E70BCB7A}" dt="2022-01-27T09:50:13.093" v="443" actId="931"/>
          <ac:spMkLst>
            <pc:docMk/>
            <pc:sldMk cId="2336354673" sldId="271"/>
            <ac:spMk id="3" creationId="{B169E0BE-F825-44D4-8D4A-1009E5B0B257}"/>
          </ac:spMkLst>
        </pc:spChg>
        <pc:spChg chg="add mod">
          <ac:chgData name="Sarah Bangels" userId="2ca223c1-d256-448f-9453-4c768d07513c" providerId="ADAL" clId="{0392F450-9760-48C0-8FCA-5B72E70BCB7A}" dt="2022-02-08T12:11:26.788" v="2941" actId="1076"/>
          <ac:spMkLst>
            <pc:docMk/>
            <pc:sldMk cId="2336354673" sldId="271"/>
            <ac:spMk id="4" creationId="{1504932D-84C5-41CB-B5C2-80C33429D01D}"/>
          </ac:spMkLst>
        </pc:spChg>
        <pc:spChg chg="add mod">
          <ac:chgData name="Sarah Bangels" userId="2ca223c1-d256-448f-9453-4c768d07513c" providerId="ADAL" clId="{0392F450-9760-48C0-8FCA-5B72E70BCB7A}" dt="2022-02-14T10:24:36.991" v="7359" actId="1076"/>
          <ac:spMkLst>
            <pc:docMk/>
            <pc:sldMk cId="2336354673" sldId="271"/>
            <ac:spMk id="5" creationId="{02BE53A3-616C-4EEA-8769-9ECB3442469B}"/>
          </ac:spMkLst>
        </pc:spChg>
        <pc:spChg chg="mod">
          <ac:chgData name="Sarah Bangels" userId="2ca223c1-d256-448f-9453-4c768d07513c" providerId="ADAL" clId="{0392F450-9760-48C0-8FCA-5B72E70BCB7A}" dt="2022-02-14T10:23:48.525" v="7351" actId="1076"/>
          <ac:spMkLst>
            <pc:docMk/>
            <pc:sldMk cId="2336354673" sldId="271"/>
            <ac:spMk id="8" creationId="{5E73C625-8ACA-4B6F-9FC2-63EF24926490}"/>
          </ac:spMkLst>
        </pc:spChg>
        <pc:spChg chg="add mod">
          <ac:chgData name="Sarah Bangels" userId="2ca223c1-d256-448f-9453-4c768d07513c" providerId="ADAL" clId="{0392F450-9760-48C0-8FCA-5B72E70BCB7A}" dt="2022-02-08T12:15:17.652" v="2949" actId="207"/>
          <ac:spMkLst>
            <pc:docMk/>
            <pc:sldMk cId="2336354673" sldId="271"/>
            <ac:spMk id="9" creationId="{9A351133-BD9E-487A-976E-E9C8C646A5E3}"/>
          </ac:spMkLst>
        </pc:spChg>
        <pc:spChg chg="add del mod ord">
          <ac:chgData name="Sarah Bangels" userId="2ca223c1-d256-448f-9453-4c768d07513c" providerId="ADAL" clId="{0392F450-9760-48C0-8FCA-5B72E70BCB7A}" dt="2022-02-14T10:22:47.811" v="7342" actId="11529"/>
          <ac:spMkLst>
            <pc:docMk/>
            <pc:sldMk cId="2336354673" sldId="271"/>
            <ac:spMk id="10" creationId="{D4234CBA-AC14-4DB2-85E2-28E43C55B39D}"/>
          </ac:spMkLst>
        </pc:spChg>
        <pc:picChg chg="del">
          <ac:chgData name="Sarah Bangels" userId="2ca223c1-d256-448f-9453-4c768d07513c" providerId="ADAL" clId="{0392F450-9760-48C0-8FCA-5B72E70BCB7A}" dt="2022-01-27T09:50:05.656" v="442" actId="478"/>
          <ac:picMkLst>
            <pc:docMk/>
            <pc:sldMk cId="2336354673" sldId="271"/>
            <ac:picMk id="5" creationId="{32BCB990-2AAC-4720-9DDE-69FE8CF7F85B}"/>
          </ac:picMkLst>
        </pc:picChg>
        <pc:picChg chg="add mod">
          <ac:chgData name="Sarah Bangels" userId="2ca223c1-d256-448f-9453-4c768d07513c" providerId="ADAL" clId="{0392F450-9760-48C0-8FCA-5B72E70BCB7A}" dt="2022-02-14T10:23:51.244" v="7352" actId="1076"/>
          <ac:picMkLst>
            <pc:docMk/>
            <pc:sldMk cId="2336354673" sldId="271"/>
            <ac:picMk id="6" creationId="{3A025B8D-BE8D-4704-84D6-48E23F415393}"/>
          </ac:picMkLst>
        </pc:picChg>
        <pc:picChg chg="add mod">
          <ac:chgData name="Sarah Bangels" userId="2ca223c1-d256-448f-9453-4c768d07513c" providerId="ADAL" clId="{0392F450-9760-48C0-8FCA-5B72E70BCB7A}" dt="2022-02-08T12:13:30.978" v="2945" actId="1076"/>
          <ac:picMkLst>
            <pc:docMk/>
            <pc:sldMk cId="2336354673" sldId="271"/>
            <ac:picMk id="7" creationId="{E56F6448-3942-4202-9B8D-B76E97F9CE68}"/>
          </ac:picMkLst>
        </pc:picChg>
      </pc:sldChg>
      <pc:sldChg chg="addSp delSp modSp add del mod">
        <pc:chgData name="Sarah Bangels" userId="2ca223c1-d256-448f-9453-4c768d07513c" providerId="ADAL" clId="{0392F450-9760-48C0-8FCA-5B72E70BCB7A}" dt="2022-02-02T14:44:18.309" v="1645" actId="2696"/>
        <pc:sldMkLst>
          <pc:docMk/>
          <pc:sldMk cId="4192493503" sldId="272"/>
        </pc:sldMkLst>
        <pc:spChg chg="add del mod">
          <ac:chgData name="Sarah Bangels" userId="2ca223c1-d256-448f-9453-4c768d07513c" providerId="ADAL" clId="{0392F450-9760-48C0-8FCA-5B72E70BCB7A}" dt="2022-01-27T09:52:18.812" v="469" actId="931"/>
          <ac:spMkLst>
            <pc:docMk/>
            <pc:sldMk cId="4192493503" sldId="272"/>
            <ac:spMk id="3" creationId="{0F3166C2-2340-4D06-99E7-8FAC52B1789A}"/>
          </ac:spMkLst>
        </pc:spChg>
        <pc:spChg chg="mod">
          <ac:chgData name="Sarah Bangels" userId="2ca223c1-d256-448f-9453-4c768d07513c" providerId="ADAL" clId="{0392F450-9760-48C0-8FCA-5B72E70BCB7A}" dt="2022-01-27T09:51:27.809" v="467" actId="20577"/>
          <ac:spMkLst>
            <pc:docMk/>
            <pc:sldMk cId="4192493503" sldId="272"/>
            <ac:spMk id="8" creationId="{5E73C625-8ACA-4B6F-9FC2-63EF24926490}"/>
          </ac:spMkLst>
        </pc:spChg>
        <pc:picChg chg="add mod">
          <ac:chgData name="Sarah Bangels" userId="2ca223c1-d256-448f-9453-4c768d07513c" providerId="ADAL" clId="{0392F450-9760-48C0-8FCA-5B72E70BCB7A}" dt="2022-01-27T09:52:36.645" v="474" actId="14100"/>
          <ac:picMkLst>
            <pc:docMk/>
            <pc:sldMk cId="4192493503" sldId="272"/>
            <ac:picMk id="5" creationId="{993EEF51-C3E2-4084-AA7A-75CDB4E7B070}"/>
          </ac:picMkLst>
        </pc:picChg>
        <pc:picChg chg="del">
          <ac:chgData name="Sarah Bangels" userId="2ca223c1-d256-448f-9453-4c768d07513c" providerId="ADAL" clId="{0392F450-9760-48C0-8FCA-5B72E70BCB7A}" dt="2022-01-27T09:51:43.086" v="468" actId="478"/>
          <ac:picMkLst>
            <pc:docMk/>
            <pc:sldMk cId="4192493503" sldId="272"/>
            <ac:picMk id="6" creationId="{3A025B8D-BE8D-4704-84D6-48E23F415393}"/>
          </ac:picMkLst>
        </pc:picChg>
        <pc:cxnChg chg="add mod">
          <ac:chgData name="Sarah Bangels" userId="2ca223c1-d256-448f-9453-4c768d07513c" providerId="ADAL" clId="{0392F450-9760-48C0-8FCA-5B72E70BCB7A}" dt="2022-01-27T09:53:12.052" v="478" actId="1076"/>
          <ac:cxnSpMkLst>
            <pc:docMk/>
            <pc:sldMk cId="4192493503" sldId="272"/>
            <ac:cxnSpMk id="9" creationId="{FD8BEE6B-6F66-4047-8F2B-52DCBE1EFE4C}"/>
          </ac:cxnSpMkLst>
        </pc:cxnChg>
      </pc:sldChg>
      <pc:sldChg chg="addSp delSp modSp add mod ord">
        <pc:chgData name="Sarah Bangels" userId="2ca223c1-d256-448f-9453-4c768d07513c" providerId="ADAL" clId="{0392F450-9760-48C0-8FCA-5B72E70BCB7A}" dt="2022-02-03T13:29:07.863" v="1822" actId="1582"/>
        <pc:sldMkLst>
          <pc:docMk/>
          <pc:sldMk cId="493749923" sldId="273"/>
        </pc:sldMkLst>
        <pc:spChg chg="add del mod">
          <ac:chgData name="Sarah Bangels" userId="2ca223c1-d256-448f-9453-4c768d07513c" providerId="ADAL" clId="{0392F450-9760-48C0-8FCA-5B72E70BCB7A}" dt="2022-02-03T13:26:11.711" v="1791" actId="478"/>
          <ac:spMkLst>
            <pc:docMk/>
            <pc:sldMk cId="493749923" sldId="273"/>
            <ac:spMk id="3" creationId="{1D5FCB49-F972-4792-9A5B-099181C4A12D}"/>
          </ac:spMkLst>
        </pc:spChg>
        <pc:spChg chg="add mod">
          <ac:chgData name="Sarah Bangels" userId="2ca223c1-d256-448f-9453-4c768d07513c" providerId="ADAL" clId="{0392F450-9760-48C0-8FCA-5B72E70BCB7A}" dt="2022-02-03T13:29:07.863" v="1822" actId="1582"/>
          <ac:spMkLst>
            <pc:docMk/>
            <pc:sldMk cId="493749923" sldId="273"/>
            <ac:spMk id="5" creationId="{DAFAB394-9CFC-48A6-9629-829B67DEFF72}"/>
          </ac:spMkLst>
        </pc:spChg>
        <pc:spChg chg="mod">
          <ac:chgData name="Sarah Bangels" userId="2ca223c1-d256-448f-9453-4c768d07513c" providerId="ADAL" clId="{0392F450-9760-48C0-8FCA-5B72E70BCB7A}" dt="2022-02-03T13:26:28.969" v="1806" actId="20577"/>
          <ac:spMkLst>
            <pc:docMk/>
            <pc:sldMk cId="493749923" sldId="273"/>
            <ac:spMk id="8" creationId="{5E73C625-8ACA-4B6F-9FC2-63EF24926490}"/>
          </ac:spMkLst>
        </pc:spChg>
        <pc:picChg chg="add mod">
          <ac:chgData name="Sarah Bangels" userId="2ca223c1-d256-448f-9453-4c768d07513c" providerId="ADAL" clId="{0392F450-9760-48C0-8FCA-5B72E70BCB7A}" dt="2022-02-03T13:28:30.384" v="1815" actId="1076"/>
          <ac:picMkLst>
            <pc:docMk/>
            <pc:sldMk cId="493749923" sldId="273"/>
            <ac:picMk id="4" creationId="{55E3074A-F1B2-4467-AB61-5729A80C7384}"/>
          </ac:picMkLst>
        </pc:picChg>
        <pc:picChg chg="del">
          <ac:chgData name="Sarah Bangels" userId="2ca223c1-d256-448f-9453-4c768d07513c" providerId="ADAL" clId="{0392F450-9760-48C0-8FCA-5B72E70BCB7A}" dt="2022-02-02T14:44:49.691" v="1648" actId="478"/>
          <ac:picMkLst>
            <pc:docMk/>
            <pc:sldMk cId="493749923" sldId="273"/>
            <ac:picMk id="5" creationId="{993EEF51-C3E2-4084-AA7A-75CDB4E7B070}"/>
          </ac:picMkLst>
        </pc:picChg>
        <pc:cxnChg chg="del">
          <ac:chgData name="Sarah Bangels" userId="2ca223c1-d256-448f-9453-4c768d07513c" providerId="ADAL" clId="{0392F450-9760-48C0-8FCA-5B72E70BCB7A}" dt="2022-02-03T13:28:35.465" v="1816" actId="478"/>
          <ac:cxnSpMkLst>
            <pc:docMk/>
            <pc:sldMk cId="493749923" sldId="273"/>
            <ac:cxnSpMk id="9" creationId="{FD8BEE6B-6F66-4047-8F2B-52DCBE1EFE4C}"/>
          </ac:cxnSpMkLst>
        </pc:cxnChg>
      </pc:sldChg>
      <pc:sldChg chg="addSp delSp modSp add del mod ord">
        <pc:chgData name="Sarah Bangels" userId="2ca223c1-d256-448f-9453-4c768d07513c" providerId="ADAL" clId="{0392F450-9760-48C0-8FCA-5B72E70BCB7A}" dt="2022-02-08T12:25:02.208" v="3045" actId="2696"/>
        <pc:sldMkLst>
          <pc:docMk/>
          <pc:sldMk cId="1492389460" sldId="274"/>
        </pc:sldMkLst>
        <pc:spChg chg="add del mod">
          <ac:chgData name="Sarah Bangels" userId="2ca223c1-d256-448f-9453-4c768d07513c" providerId="ADAL" clId="{0392F450-9760-48C0-8FCA-5B72E70BCB7A}" dt="2022-01-27T09:58:25.670" v="596" actId="931"/>
          <ac:spMkLst>
            <pc:docMk/>
            <pc:sldMk cId="1492389460" sldId="274"/>
            <ac:spMk id="3" creationId="{6888FF1E-101C-45B9-9B4D-84608D88600C}"/>
          </ac:spMkLst>
        </pc:spChg>
        <pc:spChg chg="mod">
          <ac:chgData name="Sarah Bangels" userId="2ca223c1-d256-448f-9453-4c768d07513c" providerId="ADAL" clId="{0392F450-9760-48C0-8FCA-5B72E70BCB7A}" dt="2022-01-27T12:02:23.235" v="1201" actId="20577"/>
          <ac:spMkLst>
            <pc:docMk/>
            <pc:sldMk cId="1492389460" sldId="274"/>
            <ac:spMk id="8" creationId="{5E73C625-8ACA-4B6F-9FC2-63EF24926490}"/>
          </ac:spMkLst>
        </pc:spChg>
        <pc:picChg chg="del">
          <ac:chgData name="Sarah Bangels" userId="2ca223c1-d256-448f-9453-4c768d07513c" providerId="ADAL" clId="{0392F450-9760-48C0-8FCA-5B72E70BCB7A}" dt="2022-01-27T09:58:09.719" v="593" actId="478"/>
          <ac:picMkLst>
            <pc:docMk/>
            <pc:sldMk cId="1492389460" sldId="274"/>
            <ac:picMk id="5" creationId="{993EEF51-C3E2-4084-AA7A-75CDB4E7B070}"/>
          </ac:picMkLst>
        </pc:picChg>
        <pc:picChg chg="add mod">
          <ac:chgData name="Sarah Bangels" userId="2ca223c1-d256-448f-9453-4c768d07513c" providerId="ADAL" clId="{0392F450-9760-48C0-8FCA-5B72E70BCB7A}" dt="2022-01-27T09:58:38.666" v="600" actId="14100"/>
          <ac:picMkLst>
            <pc:docMk/>
            <pc:sldMk cId="1492389460" sldId="274"/>
            <ac:picMk id="6" creationId="{F4C5A6D6-AFD5-42EF-B8F6-3D8CAE0FC754}"/>
          </ac:picMkLst>
        </pc:picChg>
        <pc:cxnChg chg="mod">
          <ac:chgData name="Sarah Bangels" userId="2ca223c1-d256-448f-9453-4c768d07513c" providerId="ADAL" clId="{0392F450-9760-48C0-8FCA-5B72E70BCB7A}" dt="2022-01-27T09:58:42.244" v="601" actId="1076"/>
          <ac:cxnSpMkLst>
            <pc:docMk/>
            <pc:sldMk cId="1492389460" sldId="274"/>
            <ac:cxnSpMk id="9" creationId="{FD8BEE6B-6F66-4047-8F2B-52DCBE1EFE4C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0T14:29:43.039" v="6163" actId="20577"/>
        <pc:sldMkLst>
          <pc:docMk/>
          <pc:sldMk cId="3943562272" sldId="275"/>
        </pc:sldMkLst>
        <pc:spChg chg="add mod">
          <ac:chgData name="Sarah Bangels" userId="2ca223c1-d256-448f-9453-4c768d07513c" providerId="ADAL" clId="{0392F450-9760-48C0-8FCA-5B72E70BCB7A}" dt="2022-02-08T12:17:35.128" v="3001" actId="1076"/>
          <ac:spMkLst>
            <pc:docMk/>
            <pc:sldMk cId="3943562272" sldId="275"/>
            <ac:spMk id="2" creationId="{D832E1A1-A411-4A8E-B15D-61046A18AD42}"/>
          </ac:spMkLst>
        </pc:spChg>
        <pc:spChg chg="mod">
          <ac:chgData name="Sarah Bangels" userId="2ca223c1-d256-448f-9453-4c768d07513c" providerId="ADAL" clId="{0392F450-9760-48C0-8FCA-5B72E70BCB7A}" dt="2022-02-10T14:29:43.039" v="6163" actId="20577"/>
          <ac:spMkLst>
            <pc:docMk/>
            <pc:sldMk cId="3943562272" sldId="275"/>
            <ac:spMk id="8" creationId="{5E73C625-8ACA-4B6F-9FC2-63EF24926490}"/>
          </ac:spMkLst>
        </pc:spChg>
        <pc:picChg chg="mod">
          <ac:chgData name="Sarah Bangels" userId="2ca223c1-d256-448f-9453-4c768d07513c" providerId="ADAL" clId="{0392F450-9760-48C0-8FCA-5B72E70BCB7A}" dt="2022-02-08T12:17:56.648" v="3004" actId="1076"/>
          <ac:picMkLst>
            <pc:docMk/>
            <pc:sldMk cId="3943562272" sldId="275"/>
            <ac:picMk id="6" creationId="{F4C5A6D6-AFD5-42EF-B8F6-3D8CAE0FC754}"/>
          </ac:picMkLst>
        </pc:picChg>
        <pc:cxnChg chg="del">
          <ac:chgData name="Sarah Bangels" userId="2ca223c1-d256-448f-9453-4c768d07513c" providerId="ADAL" clId="{0392F450-9760-48C0-8FCA-5B72E70BCB7A}" dt="2022-02-08T12:17:18.929" v="2997" actId="478"/>
          <ac:cxnSpMkLst>
            <pc:docMk/>
            <pc:sldMk cId="3943562272" sldId="275"/>
            <ac:cxnSpMk id="9" creationId="{FD8BEE6B-6F66-4047-8F2B-52DCBE1EFE4C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09:06:16.132" v="7110" actId="478"/>
        <pc:sldMkLst>
          <pc:docMk/>
          <pc:sldMk cId="1500951901" sldId="276"/>
        </pc:sldMkLst>
        <pc:spChg chg="add del mod">
          <ac:chgData name="Sarah Bangels" userId="2ca223c1-d256-448f-9453-4c768d07513c" providerId="ADAL" clId="{0392F450-9760-48C0-8FCA-5B72E70BCB7A}" dt="2022-02-14T09:06:12.294" v="7109" actId="478"/>
          <ac:spMkLst>
            <pc:docMk/>
            <pc:sldMk cId="1500951901" sldId="276"/>
            <ac:spMk id="2" creationId="{85BBF103-5782-484D-861F-6AD37ABA1628}"/>
          </ac:spMkLst>
        </pc:spChg>
        <pc:spChg chg="add del mod">
          <ac:chgData name="Sarah Bangels" userId="2ca223c1-d256-448f-9453-4c768d07513c" providerId="ADAL" clId="{0392F450-9760-48C0-8FCA-5B72E70BCB7A}" dt="2022-02-14T09:06:16.132" v="7110" actId="478"/>
          <ac:spMkLst>
            <pc:docMk/>
            <pc:sldMk cId="1500951901" sldId="276"/>
            <ac:spMk id="3" creationId="{92D4BD26-CDE5-4F0B-870B-FAD0A8F7E39E}"/>
          </ac:spMkLst>
        </pc:spChg>
        <pc:spChg chg="add del mod">
          <ac:chgData name="Sarah Bangels" userId="2ca223c1-d256-448f-9453-4c768d07513c" providerId="ADAL" clId="{0392F450-9760-48C0-8FCA-5B72E70BCB7A}" dt="2022-01-27T10:06:36.824" v="627" actId="931"/>
          <ac:spMkLst>
            <pc:docMk/>
            <pc:sldMk cId="1500951901" sldId="276"/>
            <ac:spMk id="3" creationId="{DEB4E4AC-4E38-4C54-904A-FC6622BAB7A5}"/>
          </ac:spMkLst>
        </pc:spChg>
        <pc:spChg chg="add del mod">
          <ac:chgData name="Sarah Bangels" userId="2ca223c1-d256-448f-9453-4c768d07513c" providerId="ADAL" clId="{0392F450-9760-48C0-8FCA-5B72E70BCB7A}" dt="2022-02-14T09:00:22.776" v="7079" actId="478"/>
          <ac:spMkLst>
            <pc:docMk/>
            <pc:sldMk cId="1500951901" sldId="276"/>
            <ac:spMk id="5" creationId="{66B29FA3-D1CF-4DD8-9177-622B00D3CC18}"/>
          </ac:spMkLst>
        </pc:spChg>
        <pc:spChg chg="mod">
          <ac:chgData name="Sarah Bangels" userId="2ca223c1-d256-448f-9453-4c768d07513c" providerId="ADAL" clId="{0392F450-9760-48C0-8FCA-5B72E70BCB7A}" dt="2022-02-10T14:35:09.201" v="6274" actId="20577"/>
          <ac:spMkLst>
            <pc:docMk/>
            <pc:sldMk cId="1500951901" sldId="276"/>
            <ac:spMk id="8" creationId="{5E73C625-8ACA-4B6F-9FC2-63EF24926490}"/>
          </ac:spMkLst>
        </pc:spChg>
        <pc:spChg chg="add del mod">
          <ac:chgData name="Sarah Bangels" userId="2ca223c1-d256-448f-9453-4c768d07513c" providerId="ADAL" clId="{0392F450-9760-48C0-8FCA-5B72E70BCB7A}" dt="2022-01-27T10:08:33.128" v="635" actId="931"/>
          <ac:spMkLst>
            <pc:docMk/>
            <pc:sldMk cId="1500951901" sldId="276"/>
            <ac:spMk id="10" creationId="{134792EB-54E0-4CF6-A9E2-6C8F438D6D19}"/>
          </ac:spMkLst>
        </pc:spChg>
        <pc:picChg chg="add del mod">
          <ac:chgData name="Sarah Bangels" userId="2ca223c1-d256-448f-9453-4c768d07513c" providerId="ADAL" clId="{0392F450-9760-48C0-8FCA-5B72E70BCB7A}" dt="2022-01-27T10:08:19.655" v="634" actId="478"/>
          <ac:picMkLst>
            <pc:docMk/>
            <pc:sldMk cId="1500951901" sldId="276"/>
            <ac:picMk id="5" creationId="{91DBFE73-E3C0-4230-948B-9EF5066E7842}"/>
          </ac:picMkLst>
        </pc:picChg>
        <pc:picChg chg="del">
          <ac:chgData name="Sarah Bangels" userId="2ca223c1-d256-448f-9453-4c768d07513c" providerId="ADAL" clId="{0392F450-9760-48C0-8FCA-5B72E70BCB7A}" dt="2022-01-27T10:06:22.370" v="626" actId="478"/>
          <ac:picMkLst>
            <pc:docMk/>
            <pc:sldMk cId="1500951901" sldId="276"/>
            <ac:picMk id="6" creationId="{F4C5A6D6-AFD5-42EF-B8F6-3D8CAE0FC754}"/>
          </ac:picMkLst>
        </pc:picChg>
        <pc:picChg chg="add del mod">
          <ac:chgData name="Sarah Bangels" userId="2ca223c1-d256-448f-9453-4c768d07513c" providerId="ADAL" clId="{0392F450-9760-48C0-8FCA-5B72E70BCB7A}" dt="2022-02-14T09:00:21.876" v="7078" actId="931"/>
          <ac:picMkLst>
            <pc:docMk/>
            <pc:sldMk cId="1500951901" sldId="276"/>
            <ac:picMk id="7" creationId="{3B64B2A2-8777-4886-A31A-F2521BEB5201}"/>
          </ac:picMkLst>
        </pc:picChg>
        <pc:picChg chg="add del mod">
          <ac:chgData name="Sarah Bangels" userId="2ca223c1-d256-448f-9453-4c768d07513c" providerId="ADAL" clId="{0392F450-9760-48C0-8FCA-5B72E70BCB7A}" dt="2022-02-14T09:00:22.776" v="7079" actId="478"/>
          <ac:picMkLst>
            <pc:docMk/>
            <pc:sldMk cId="1500951901" sldId="276"/>
            <ac:picMk id="12" creationId="{4FC462B7-10AB-449D-B774-3C265805BA30}"/>
          </ac:picMkLst>
        </pc:picChg>
        <pc:cxnChg chg="mod ord">
          <ac:chgData name="Sarah Bangels" userId="2ca223c1-d256-448f-9453-4c768d07513c" providerId="ADAL" clId="{0392F450-9760-48C0-8FCA-5B72E70BCB7A}" dt="2022-02-08T12:39:06.086" v="3499" actId="14100"/>
          <ac:cxnSpMkLst>
            <pc:docMk/>
            <pc:sldMk cId="1500951901" sldId="276"/>
            <ac:cxnSpMk id="9" creationId="{FD8BEE6B-6F66-4047-8F2B-52DCBE1EFE4C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10:57:27.157" v="7670" actId="208"/>
        <pc:sldMkLst>
          <pc:docMk/>
          <pc:sldMk cId="2171084551" sldId="277"/>
        </pc:sldMkLst>
        <pc:spChg chg="add mod">
          <ac:chgData name="Sarah Bangels" userId="2ca223c1-d256-448f-9453-4c768d07513c" providerId="ADAL" clId="{0392F450-9760-48C0-8FCA-5B72E70BCB7A}" dt="2022-02-14T10:57:27.157" v="7670" actId="208"/>
          <ac:spMkLst>
            <pc:docMk/>
            <pc:sldMk cId="2171084551" sldId="277"/>
            <ac:spMk id="2" creationId="{6A00C2ED-EB50-42E2-824D-39A3CC0A72C6}"/>
          </ac:spMkLst>
        </pc:spChg>
        <pc:spChg chg="add mod">
          <ac:chgData name="Sarah Bangels" userId="2ca223c1-d256-448f-9453-4c768d07513c" providerId="ADAL" clId="{0392F450-9760-48C0-8FCA-5B72E70BCB7A}" dt="2022-02-08T12:42:58.165" v="3579" actId="120"/>
          <ac:spMkLst>
            <pc:docMk/>
            <pc:sldMk cId="2171084551" sldId="277"/>
            <ac:spMk id="3" creationId="{B0CA4BB5-8820-41E7-903B-8041EF3F883F}"/>
          </ac:spMkLst>
        </pc:spChg>
        <pc:spChg chg="add del mod">
          <ac:chgData name="Sarah Bangels" userId="2ca223c1-d256-448f-9453-4c768d07513c" providerId="ADAL" clId="{0392F450-9760-48C0-8FCA-5B72E70BCB7A}" dt="2022-01-27T10:11:18.054" v="683" actId="931"/>
          <ac:spMkLst>
            <pc:docMk/>
            <pc:sldMk cId="2171084551" sldId="277"/>
            <ac:spMk id="3" creationId="{E4ACF45F-1EF5-4B28-82F2-EB407CED6CE3}"/>
          </ac:spMkLst>
        </pc:spChg>
        <pc:spChg chg="mod">
          <ac:chgData name="Sarah Bangels" userId="2ca223c1-d256-448f-9453-4c768d07513c" providerId="ADAL" clId="{0392F450-9760-48C0-8FCA-5B72E70BCB7A}" dt="2022-02-08T12:40:21.889" v="3516" actId="20577"/>
          <ac:spMkLst>
            <pc:docMk/>
            <pc:sldMk cId="2171084551" sldId="277"/>
            <ac:spMk id="8" creationId="{5E73C625-8ACA-4B6F-9FC2-63EF24926490}"/>
          </ac:spMkLst>
        </pc:spChg>
        <pc:picChg chg="add mod">
          <ac:chgData name="Sarah Bangels" userId="2ca223c1-d256-448f-9453-4c768d07513c" providerId="ADAL" clId="{0392F450-9760-48C0-8FCA-5B72E70BCB7A}" dt="2022-02-08T12:40:06.882" v="3515" actId="14100"/>
          <ac:picMkLst>
            <pc:docMk/>
            <pc:sldMk cId="2171084551" sldId="277"/>
            <ac:picMk id="5" creationId="{E0CA6FCE-585D-44AB-9EC3-F26C046CDAEF}"/>
          </ac:picMkLst>
        </pc:picChg>
        <pc:picChg chg="del">
          <ac:chgData name="Sarah Bangels" userId="2ca223c1-d256-448f-9453-4c768d07513c" providerId="ADAL" clId="{0392F450-9760-48C0-8FCA-5B72E70BCB7A}" dt="2022-01-27T10:10:13.153" v="680" actId="478"/>
          <ac:picMkLst>
            <pc:docMk/>
            <pc:sldMk cId="2171084551" sldId="277"/>
            <ac:picMk id="12" creationId="{4FC462B7-10AB-449D-B774-3C265805BA30}"/>
          </ac:picMkLst>
        </pc:picChg>
        <pc:cxnChg chg="add mod">
          <ac:chgData name="Sarah Bangels" userId="2ca223c1-d256-448f-9453-4c768d07513c" providerId="ADAL" clId="{0392F450-9760-48C0-8FCA-5B72E70BCB7A}" dt="2022-02-08T12:41:34.052" v="3517" actId="208"/>
          <ac:cxnSpMkLst>
            <pc:docMk/>
            <pc:sldMk cId="2171084551" sldId="277"/>
            <ac:cxnSpMk id="7" creationId="{9C6D743A-4ADB-4ED3-B2C4-89AB9CCB2646}"/>
          </ac:cxnSpMkLst>
        </pc:cxnChg>
        <pc:cxnChg chg="del">
          <ac:chgData name="Sarah Bangels" userId="2ca223c1-d256-448f-9453-4c768d07513c" providerId="ADAL" clId="{0392F450-9760-48C0-8FCA-5B72E70BCB7A}" dt="2022-01-27T10:11:31.734" v="688" actId="478"/>
          <ac:cxnSpMkLst>
            <pc:docMk/>
            <pc:sldMk cId="2171084551" sldId="277"/>
            <ac:cxnSpMk id="9" creationId="{FD8BEE6B-6F66-4047-8F2B-52DCBE1EFE4C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10:55:20.599" v="7652" actId="208"/>
        <pc:sldMkLst>
          <pc:docMk/>
          <pc:sldMk cId="378446248" sldId="278"/>
        </pc:sldMkLst>
        <pc:spChg chg="add mod">
          <ac:chgData name="Sarah Bangels" userId="2ca223c1-d256-448f-9453-4c768d07513c" providerId="ADAL" clId="{0392F450-9760-48C0-8FCA-5B72E70BCB7A}" dt="2022-02-03T13:47:50.416" v="1972" actId="1582"/>
          <ac:spMkLst>
            <pc:docMk/>
            <pc:sldMk cId="378446248" sldId="278"/>
            <ac:spMk id="2" creationId="{3244AA9B-C09D-4CCE-B933-5CAF016F141B}"/>
          </ac:spMkLst>
        </pc:spChg>
        <pc:spChg chg="add mod">
          <ac:chgData name="Sarah Bangels" userId="2ca223c1-d256-448f-9453-4c768d07513c" providerId="ADAL" clId="{0392F450-9760-48C0-8FCA-5B72E70BCB7A}" dt="2022-02-14T10:55:20.599" v="7652" actId="208"/>
          <ac:spMkLst>
            <pc:docMk/>
            <pc:sldMk cId="378446248" sldId="278"/>
            <ac:spMk id="3" creationId="{43939C16-4C3E-4F30-9730-31972DE0849B}"/>
          </ac:spMkLst>
        </pc:spChg>
        <pc:spChg chg="add del mod">
          <ac:chgData name="Sarah Bangels" userId="2ca223c1-d256-448f-9453-4c768d07513c" providerId="ADAL" clId="{0392F450-9760-48C0-8FCA-5B72E70BCB7A}" dt="2022-01-27T10:13:24.946" v="695" actId="478"/>
          <ac:spMkLst>
            <pc:docMk/>
            <pc:sldMk cId="378446248" sldId="278"/>
            <ac:spMk id="3" creationId="{CDF43FE5-6586-47BA-91CF-9C1A74393FAE}"/>
          </ac:spMkLst>
        </pc:spChg>
        <pc:spChg chg="add mod">
          <ac:chgData name="Sarah Bangels" userId="2ca223c1-d256-448f-9453-4c768d07513c" providerId="ADAL" clId="{0392F450-9760-48C0-8FCA-5B72E70BCB7A}" dt="2022-02-08T12:46:02.718" v="3675" actId="1076"/>
          <ac:spMkLst>
            <pc:docMk/>
            <pc:sldMk cId="378446248" sldId="278"/>
            <ac:spMk id="4" creationId="{EFFF7FEE-F8C6-4923-8A89-1446C54E85AC}"/>
          </ac:spMkLst>
        </pc:spChg>
        <pc:spChg chg="add mod">
          <ac:chgData name="Sarah Bangels" userId="2ca223c1-d256-448f-9453-4c768d07513c" providerId="ADAL" clId="{0392F450-9760-48C0-8FCA-5B72E70BCB7A}" dt="2022-02-08T12:46:29.127" v="3679" actId="1582"/>
          <ac:spMkLst>
            <pc:docMk/>
            <pc:sldMk cId="378446248" sldId="278"/>
            <ac:spMk id="5" creationId="{B86801CC-5040-433D-83A8-5877F64D82AC}"/>
          </ac:spMkLst>
        </pc:spChg>
        <pc:spChg chg="add del mod">
          <ac:chgData name="Sarah Bangels" userId="2ca223c1-d256-448f-9453-4c768d07513c" providerId="ADAL" clId="{0392F450-9760-48C0-8FCA-5B72E70BCB7A}" dt="2022-01-27T10:13:31.819" v="697" actId="478"/>
          <ac:spMkLst>
            <pc:docMk/>
            <pc:sldMk cId="378446248" sldId="278"/>
            <ac:spMk id="6" creationId="{456663CE-CB68-46CB-9BD1-4071CA6B0E38}"/>
          </ac:spMkLst>
        </pc:spChg>
        <pc:spChg chg="del">
          <ac:chgData name="Sarah Bangels" userId="2ca223c1-d256-448f-9453-4c768d07513c" providerId="ADAL" clId="{0392F450-9760-48C0-8FCA-5B72E70BCB7A}" dt="2022-01-27T10:13:21.994" v="694" actId="478"/>
          <ac:spMkLst>
            <pc:docMk/>
            <pc:sldMk cId="378446248" sldId="278"/>
            <ac:spMk id="8" creationId="{5E73C625-8ACA-4B6F-9FC2-63EF24926490}"/>
          </ac:spMkLst>
        </pc:spChg>
        <pc:picChg chg="del">
          <ac:chgData name="Sarah Bangels" userId="2ca223c1-d256-448f-9453-4c768d07513c" providerId="ADAL" clId="{0392F450-9760-48C0-8FCA-5B72E70BCB7A}" dt="2022-01-27T10:13:26.539" v="696" actId="478"/>
          <ac:picMkLst>
            <pc:docMk/>
            <pc:sldMk cId="378446248" sldId="278"/>
            <ac:picMk id="5" creationId="{E0CA6FCE-585D-44AB-9EC3-F26C046CDAEF}"/>
          </ac:picMkLst>
        </pc:picChg>
        <pc:picChg chg="add mod modCrop">
          <ac:chgData name="Sarah Bangels" userId="2ca223c1-d256-448f-9453-4c768d07513c" providerId="ADAL" clId="{0392F450-9760-48C0-8FCA-5B72E70BCB7A}" dt="2022-02-03T13:48:00.152" v="1976" actId="1076"/>
          <ac:picMkLst>
            <pc:docMk/>
            <pc:sldMk cId="378446248" sldId="278"/>
            <ac:picMk id="10" creationId="{D75A9A9D-9F0D-45FE-85CB-CDCAB654EE7B}"/>
          </ac:picMkLst>
        </pc:picChg>
        <pc:cxnChg chg="add del mod">
          <ac:chgData name="Sarah Bangels" userId="2ca223c1-d256-448f-9453-4c768d07513c" providerId="ADAL" clId="{0392F450-9760-48C0-8FCA-5B72E70BCB7A}" dt="2022-02-08T12:45:09.971" v="3636" actId="478"/>
          <ac:cxnSpMkLst>
            <pc:docMk/>
            <pc:sldMk cId="378446248" sldId="278"/>
            <ac:cxnSpMk id="12" creationId="{D1428E9B-4819-4002-B3EB-F38667EC9452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10:57:40.761" v="7671" actId="208"/>
        <pc:sldMkLst>
          <pc:docMk/>
          <pc:sldMk cId="3363520818" sldId="279"/>
        </pc:sldMkLst>
        <pc:spChg chg="add mod">
          <ac:chgData name="Sarah Bangels" userId="2ca223c1-d256-448f-9453-4c768d07513c" providerId="ADAL" clId="{0392F450-9760-48C0-8FCA-5B72E70BCB7A}" dt="2022-02-14T10:57:40.761" v="7671" actId="208"/>
          <ac:spMkLst>
            <pc:docMk/>
            <pc:sldMk cId="3363520818" sldId="279"/>
            <ac:spMk id="2" creationId="{F7D41253-0434-4FC9-92AF-43F45A3EE510}"/>
          </ac:spMkLst>
        </pc:spChg>
        <pc:spChg chg="add mod">
          <ac:chgData name="Sarah Bangels" userId="2ca223c1-d256-448f-9453-4c768d07513c" providerId="ADAL" clId="{0392F450-9760-48C0-8FCA-5B72E70BCB7A}" dt="2022-02-08T12:48:25.711" v="3726" actId="14100"/>
          <ac:spMkLst>
            <pc:docMk/>
            <pc:sldMk cId="3363520818" sldId="279"/>
            <ac:spMk id="4" creationId="{EE0126B2-C5C9-44FC-820D-FA504D27F87F}"/>
          </ac:spMkLst>
        </pc:spChg>
        <pc:picChg chg="add mod">
          <ac:chgData name="Sarah Bangels" userId="2ca223c1-d256-448f-9453-4c768d07513c" providerId="ADAL" clId="{0392F450-9760-48C0-8FCA-5B72E70BCB7A}" dt="2022-02-08T12:48:04.516" v="3721" actId="1076"/>
          <ac:picMkLst>
            <pc:docMk/>
            <pc:sldMk cId="3363520818" sldId="279"/>
            <ac:picMk id="3" creationId="{447E844C-5BBA-44EB-A6E2-617A3912E8B9}"/>
          </ac:picMkLst>
        </pc:picChg>
        <pc:picChg chg="del">
          <ac:chgData name="Sarah Bangels" userId="2ca223c1-d256-448f-9453-4c768d07513c" providerId="ADAL" clId="{0392F450-9760-48C0-8FCA-5B72E70BCB7A}" dt="2022-01-27T10:14:36.666" v="706" actId="478"/>
          <ac:picMkLst>
            <pc:docMk/>
            <pc:sldMk cId="3363520818" sldId="279"/>
            <ac:picMk id="10" creationId="{D75A9A9D-9F0D-45FE-85CB-CDCAB654EE7B}"/>
          </ac:picMkLst>
        </pc:picChg>
        <pc:cxnChg chg="del">
          <ac:chgData name="Sarah Bangels" userId="2ca223c1-d256-448f-9453-4c768d07513c" providerId="ADAL" clId="{0392F450-9760-48C0-8FCA-5B72E70BCB7A}" dt="2022-01-27T10:14:40.348" v="708" actId="478"/>
          <ac:cxnSpMkLst>
            <pc:docMk/>
            <pc:sldMk cId="3363520818" sldId="279"/>
            <ac:cxnSpMk id="7" creationId="{9C6D743A-4ADB-4ED3-B2C4-89AB9CCB2646}"/>
          </ac:cxnSpMkLst>
        </pc:cxnChg>
        <pc:cxnChg chg="del">
          <ac:chgData name="Sarah Bangels" userId="2ca223c1-d256-448f-9453-4c768d07513c" providerId="ADAL" clId="{0392F450-9760-48C0-8FCA-5B72E70BCB7A}" dt="2022-01-27T10:14:39.320" v="707" actId="478"/>
          <ac:cxnSpMkLst>
            <pc:docMk/>
            <pc:sldMk cId="3363520818" sldId="279"/>
            <ac:cxnSpMk id="12" creationId="{D1428E9B-4819-4002-B3EB-F38667EC9452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08T12:43:26.508" v="3584" actId="1582"/>
        <pc:sldMkLst>
          <pc:docMk/>
          <pc:sldMk cId="1106502455" sldId="280"/>
        </pc:sldMkLst>
        <pc:spChg chg="add mod">
          <ac:chgData name="Sarah Bangels" userId="2ca223c1-d256-448f-9453-4c768d07513c" providerId="ADAL" clId="{0392F450-9760-48C0-8FCA-5B72E70BCB7A}" dt="2022-02-08T12:43:26.508" v="3584" actId="1582"/>
          <ac:spMkLst>
            <pc:docMk/>
            <pc:sldMk cId="1106502455" sldId="280"/>
            <ac:spMk id="2" creationId="{3EF94D7E-0A12-466F-87B0-4A3F026A7918}"/>
          </ac:spMkLst>
        </pc:spChg>
        <pc:spChg chg="add del mod">
          <ac:chgData name="Sarah Bangels" userId="2ca223c1-d256-448f-9453-4c768d07513c" providerId="ADAL" clId="{0392F450-9760-48C0-8FCA-5B72E70BCB7A}" dt="2022-01-27T10:15:32.618" v="711" actId="478"/>
          <ac:spMkLst>
            <pc:docMk/>
            <pc:sldMk cId="1106502455" sldId="280"/>
            <ac:spMk id="3" creationId="{80F19A72-9D3A-4374-A77C-A69E763AE558}"/>
          </ac:spMkLst>
        </pc:spChg>
        <pc:spChg chg="add del mod">
          <ac:chgData name="Sarah Bangels" userId="2ca223c1-d256-448f-9453-4c768d07513c" providerId="ADAL" clId="{0392F450-9760-48C0-8FCA-5B72E70BCB7A}" dt="2022-01-27T10:15:36.302" v="713" actId="478"/>
          <ac:spMkLst>
            <pc:docMk/>
            <pc:sldMk cId="1106502455" sldId="280"/>
            <ac:spMk id="6" creationId="{74BC2756-E21C-490B-AE91-4FA4E1E86FD1}"/>
          </ac:spMkLst>
        </pc:spChg>
        <pc:spChg chg="del">
          <ac:chgData name="Sarah Bangels" userId="2ca223c1-d256-448f-9453-4c768d07513c" providerId="ADAL" clId="{0392F450-9760-48C0-8FCA-5B72E70BCB7A}" dt="2022-01-27T10:15:29.262" v="710" actId="478"/>
          <ac:spMkLst>
            <pc:docMk/>
            <pc:sldMk cId="1106502455" sldId="280"/>
            <ac:spMk id="8" creationId="{5E73C625-8ACA-4B6F-9FC2-63EF24926490}"/>
          </ac:spMkLst>
        </pc:spChg>
        <pc:picChg chg="del">
          <ac:chgData name="Sarah Bangels" userId="2ca223c1-d256-448f-9453-4c768d07513c" providerId="ADAL" clId="{0392F450-9760-48C0-8FCA-5B72E70BCB7A}" dt="2022-01-27T10:15:33.722" v="712" actId="478"/>
          <ac:picMkLst>
            <pc:docMk/>
            <pc:sldMk cId="1106502455" sldId="280"/>
            <ac:picMk id="5" creationId="{E0CA6FCE-585D-44AB-9EC3-F26C046CDAEF}"/>
          </ac:picMkLst>
        </pc:picChg>
        <pc:picChg chg="add mod">
          <ac:chgData name="Sarah Bangels" userId="2ca223c1-d256-448f-9453-4c768d07513c" providerId="ADAL" clId="{0392F450-9760-48C0-8FCA-5B72E70BCB7A}" dt="2022-01-27T10:16:05.306" v="720" actId="1076"/>
          <ac:picMkLst>
            <pc:docMk/>
            <pc:sldMk cId="1106502455" sldId="280"/>
            <ac:picMk id="10" creationId="{730B555F-3FE7-49D2-B279-79EE60D633D8}"/>
          </ac:picMkLst>
        </pc:picChg>
        <pc:cxnChg chg="del">
          <ac:chgData name="Sarah Bangels" userId="2ca223c1-d256-448f-9453-4c768d07513c" providerId="ADAL" clId="{0392F450-9760-48C0-8FCA-5B72E70BCB7A}" dt="2022-01-27T10:15:38.675" v="714" actId="478"/>
          <ac:cxnSpMkLst>
            <pc:docMk/>
            <pc:sldMk cId="1106502455" sldId="280"/>
            <ac:cxnSpMk id="7" creationId="{9C6D743A-4ADB-4ED3-B2C4-89AB9CCB2646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10:58:22.795" v="7678" actId="478"/>
        <pc:sldMkLst>
          <pc:docMk/>
          <pc:sldMk cId="2817630908" sldId="281"/>
        </pc:sldMkLst>
        <pc:spChg chg="add mod">
          <ac:chgData name="Sarah Bangels" userId="2ca223c1-d256-448f-9453-4c768d07513c" providerId="ADAL" clId="{0392F450-9760-48C0-8FCA-5B72E70BCB7A}" dt="2022-02-08T13:49:06.605" v="3895" actId="14100"/>
          <ac:spMkLst>
            <pc:docMk/>
            <pc:sldMk cId="2817630908" sldId="281"/>
            <ac:spMk id="2" creationId="{EFD86089-3F4F-41E4-BDBE-F1E10D3300D5}"/>
          </ac:spMkLst>
        </pc:spChg>
        <pc:spChg chg="add del mod">
          <ac:chgData name="Sarah Bangels" userId="2ca223c1-d256-448f-9453-4c768d07513c" providerId="ADAL" clId="{0392F450-9760-48C0-8FCA-5B72E70BCB7A}" dt="2022-02-08T13:48:02.419" v="3885" actId="478"/>
          <ac:spMkLst>
            <pc:docMk/>
            <pc:sldMk cId="2817630908" sldId="281"/>
            <ac:spMk id="3" creationId="{B8857113-2F04-43ED-B90B-04191B7F399F}"/>
          </ac:spMkLst>
        </pc:spChg>
        <pc:spChg chg="add del mod">
          <ac:chgData name="Sarah Bangels" userId="2ca223c1-d256-448f-9453-4c768d07513c" providerId="ADAL" clId="{0392F450-9760-48C0-8FCA-5B72E70BCB7A}" dt="2022-02-08T13:48:21.240" v="3890" actId="478"/>
          <ac:spMkLst>
            <pc:docMk/>
            <pc:sldMk cId="2817630908" sldId="281"/>
            <ac:spMk id="4" creationId="{88C1399E-45AE-4404-AC53-42573E2F383C}"/>
          </ac:spMkLst>
        </pc:spChg>
        <pc:spChg chg="add del mod">
          <ac:chgData name="Sarah Bangels" userId="2ca223c1-d256-448f-9453-4c768d07513c" providerId="ADAL" clId="{0392F450-9760-48C0-8FCA-5B72E70BCB7A}" dt="2022-01-27T10:20:20.526" v="731" actId="478"/>
          <ac:spMkLst>
            <pc:docMk/>
            <pc:sldMk cId="2817630908" sldId="281"/>
            <ac:spMk id="4" creationId="{E06D9951-3BA7-42D5-8239-3117390B7004}"/>
          </ac:spMkLst>
        </pc:spChg>
        <pc:spChg chg="add mod">
          <ac:chgData name="Sarah Bangels" userId="2ca223c1-d256-448f-9453-4c768d07513c" providerId="ADAL" clId="{0392F450-9760-48C0-8FCA-5B72E70BCB7A}" dt="2022-02-08T13:48:59.641" v="3894" actId="208"/>
          <ac:spMkLst>
            <pc:docMk/>
            <pc:sldMk cId="2817630908" sldId="281"/>
            <ac:spMk id="5" creationId="{54A4A8A5-FC84-41C7-A8D2-5F0F73AA168D}"/>
          </ac:spMkLst>
        </pc:spChg>
        <pc:spChg chg="add mod">
          <ac:chgData name="Sarah Bangels" userId="2ca223c1-d256-448f-9453-4c768d07513c" providerId="ADAL" clId="{0392F450-9760-48C0-8FCA-5B72E70BCB7A}" dt="2022-02-08T13:51:05.095" v="3949" actId="14100"/>
          <ac:spMkLst>
            <pc:docMk/>
            <pc:sldMk cId="2817630908" sldId="281"/>
            <ac:spMk id="7" creationId="{D9932C13-0CF6-4D31-B87E-7F5720FDC4E2}"/>
          </ac:spMkLst>
        </pc:spChg>
        <pc:spChg chg="add del mod">
          <ac:chgData name="Sarah Bangels" userId="2ca223c1-d256-448f-9453-4c768d07513c" providerId="ADAL" clId="{0392F450-9760-48C0-8FCA-5B72E70BCB7A}" dt="2022-02-14T10:58:22.795" v="7678" actId="478"/>
          <ac:spMkLst>
            <pc:docMk/>
            <pc:sldMk cId="2817630908" sldId="281"/>
            <ac:spMk id="9" creationId="{C2E44DB7-8AA8-4B50-96D4-BBBD50DEC330}"/>
          </ac:spMkLst>
        </pc:spChg>
        <pc:spChg chg="add del mod">
          <ac:chgData name="Sarah Bangels" userId="2ca223c1-d256-448f-9453-4c768d07513c" providerId="ADAL" clId="{0392F450-9760-48C0-8FCA-5B72E70BCB7A}" dt="2022-01-27T10:51:33.100" v="877" actId="478"/>
          <ac:spMkLst>
            <pc:docMk/>
            <pc:sldMk cId="2817630908" sldId="281"/>
            <ac:spMk id="10" creationId="{6B6E4E1B-1F6F-4F92-AABD-1FD94C25B99B}"/>
          </ac:spMkLst>
        </pc:spChg>
        <pc:spChg chg="add mod">
          <ac:chgData name="Sarah Bangels" userId="2ca223c1-d256-448f-9453-4c768d07513c" providerId="ADAL" clId="{0392F450-9760-48C0-8FCA-5B72E70BCB7A}" dt="2022-02-14T10:58:09.167" v="7675" actId="208"/>
          <ac:spMkLst>
            <pc:docMk/>
            <pc:sldMk cId="2817630908" sldId="281"/>
            <ac:spMk id="10" creationId="{7E7D018D-17D8-4DD6-8481-8D311B44D8CB}"/>
          </ac:spMkLst>
        </pc:spChg>
        <pc:spChg chg="add mod">
          <ac:chgData name="Sarah Bangels" userId="2ca223c1-d256-448f-9453-4c768d07513c" providerId="ADAL" clId="{0392F450-9760-48C0-8FCA-5B72E70BCB7A}" dt="2022-02-14T10:58:16.523" v="7676" actId="208"/>
          <ac:spMkLst>
            <pc:docMk/>
            <pc:sldMk cId="2817630908" sldId="281"/>
            <ac:spMk id="11" creationId="{18AE79BA-7A99-4F88-80DB-53405425A13A}"/>
          </ac:spMkLst>
        </pc:spChg>
        <pc:spChg chg="add mod">
          <ac:chgData name="Sarah Bangels" userId="2ca223c1-d256-448f-9453-4c768d07513c" providerId="ADAL" clId="{0392F450-9760-48C0-8FCA-5B72E70BCB7A}" dt="2022-02-08T13:01:41.799" v="3854" actId="20577"/>
          <ac:spMkLst>
            <pc:docMk/>
            <pc:sldMk cId="2817630908" sldId="281"/>
            <ac:spMk id="12" creationId="{531B555D-50B3-45BC-8B47-F2EB1E07555F}"/>
          </ac:spMkLst>
        </pc:spChg>
        <pc:picChg chg="del">
          <ac:chgData name="Sarah Bangels" userId="2ca223c1-d256-448f-9453-4c768d07513c" providerId="ADAL" clId="{0392F450-9760-48C0-8FCA-5B72E70BCB7A}" dt="2022-01-27T10:20:10.996" v="728" actId="478"/>
          <ac:picMkLst>
            <pc:docMk/>
            <pc:sldMk cId="2817630908" sldId="281"/>
            <ac:picMk id="3" creationId="{447E844C-5BBA-44EB-A6E2-617A3912E8B9}"/>
          </ac:picMkLst>
        </pc:picChg>
        <pc:picChg chg="add mod">
          <ac:chgData name="Sarah Bangels" userId="2ca223c1-d256-448f-9453-4c768d07513c" providerId="ADAL" clId="{0392F450-9760-48C0-8FCA-5B72E70BCB7A}" dt="2022-02-08T13:47:22.010" v="3861" actId="1076"/>
          <ac:picMkLst>
            <pc:docMk/>
            <pc:sldMk cId="2817630908" sldId="281"/>
            <ac:picMk id="6" creationId="{01B12ABC-63F8-427F-9459-ECFC40ACBA96}"/>
          </ac:picMkLst>
        </pc:picChg>
        <pc:cxnChg chg="add mod">
          <ac:chgData name="Sarah Bangels" userId="2ca223c1-d256-448f-9453-4c768d07513c" providerId="ADAL" clId="{0392F450-9760-48C0-8FCA-5B72E70BCB7A}" dt="2022-02-08T13:48:42.665" v="3891" actId="1076"/>
          <ac:cxnSpMkLst>
            <pc:docMk/>
            <pc:sldMk cId="2817630908" sldId="281"/>
            <ac:cxnSpMk id="8" creationId="{6A8390E9-3D0A-457A-8FF4-222D7E587EFD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08T13:55:44.595" v="4212" actId="20577"/>
        <pc:sldMkLst>
          <pc:docMk/>
          <pc:sldMk cId="1497266872" sldId="282"/>
        </pc:sldMkLst>
        <pc:spChg chg="add mod">
          <ac:chgData name="Sarah Bangels" userId="2ca223c1-d256-448f-9453-4c768d07513c" providerId="ADAL" clId="{0392F450-9760-48C0-8FCA-5B72E70BCB7A}" dt="2022-02-08T13:55:44.595" v="4212" actId="20577"/>
          <ac:spMkLst>
            <pc:docMk/>
            <pc:sldMk cId="1497266872" sldId="282"/>
            <ac:spMk id="4" creationId="{0E8B5C45-59C2-4F10-8FB2-0D83C1B93D44}"/>
          </ac:spMkLst>
        </pc:spChg>
        <pc:picChg chg="add mod">
          <ac:chgData name="Sarah Bangels" userId="2ca223c1-d256-448f-9453-4c768d07513c" providerId="ADAL" clId="{0392F450-9760-48C0-8FCA-5B72E70BCB7A}" dt="2022-01-27T10:24:59.689" v="754" actId="1076"/>
          <ac:picMkLst>
            <pc:docMk/>
            <pc:sldMk cId="1497266872" sldId="282"/>
            <ac:picMk id="3" creationId="{5E10EBE9-D6C2-41A2-9029-981BEA9B1BF1}"/>
          </ac:picMkLst>
        </pc:picChg>
        <pc:picChg chg="del">
          <ac:chgData name="Sarah Bangels" userId="2ca223c1-d256-448f-9453-4c768d07513c" providerId="ADAL" clId="{0392F450-9760-48C0-8FCA-5B72E70BCB7A}" dt="2022-01-27T10:24:18.493" v="743" actId="478"/>
          <ac:picMkLst>
            <pc:docMk/>
            <pc:sldMk cId="1497266872" sldId="282"/>
            <ac:picMk id="6" creationId="{01B12ABC-63F8-427F-9459-ECFC40ACBA96}"/>
          </ac:picMkLst>
        </pc:picChg>
        <pc:cxnChg chg="del">
          <ac:chgData name="Sarah Bangels" userId="2ca223c1-d256-448f-9453-4c768d07513c" providerId="ADAL" clId="{0392F450-9760-48C0-8FCA-5B72E70BCB7A}" dt="2022-01-27T10:24:21.068" v="744" actId="478"/>
          <ac:cxnSpMkLst>
            <pc:docMk/>
            <pc:sldMk cId="1497266872" sldId="282"/>
            <ac:cxnSpMk id="8" creationId="{6A8390E9-3D0A-457A-8FF4-222D7E587EFD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1-27T10:26:12.171" v="768" actId="1076"/>
        <pc:sldMkLst>
          <pc:docMk/>
          <pc:sldMk cId="1755708588" sldId="283"/>
        </pc:sldMkLst>
        <pc:picChg chg="del">
          <ac:chgData name="Sarah Bangels" userId="2ca223c1-d256-448f-9453-4c768d07513c" providerId="ADAL" clId="{0392F450-9760-48C0-8FCA-5B72E70BCB7A}" dt="2022-01-27T10:25:06.802" v="756" actId="478"/>
          <ac:picMkLst>
            <pc:docMk/>
            <pc:sldMk cId="1755708588" sldId="283"/>
            <ac:picMk id="3" creationId="{5E10EBE9-D6C2-41A2-9029-981BEA9B1BF1}"/>
          </ac:picMkLst>
        </pc:picChg>
        <pc:picChg chg="add del mod">
          <ac:chgData name="Sarah Bangels" userId="2ca223c1-d256-448f-9453-4c768d07513c" providerId="ADAL" clId="{0392F450-9760-48C0-8FCA-5B72E70BCB7A}" dt="2022-01-27T10:25:43" v="760" actId="478"/>
          <ac:picMkLst>
            <pc:docMk/>
            <pc:sldMk cId="1755708588" sldId="283"/>
            <ac:picMk id="4" creationId="{739251C9-DB20-4FD1-A63B-E949649EB454}"/>
          </ac:picMkLst>
        </pc:picChg>
        <pc:picChg chg="add mod">
          <ac:chgData name="Sarah Bangels" userId="2ca223c1-d256-448f-9453-4c768d07513c" providerId="ADAL" clId="{0392F450-9760-48C0-8FCA-5B72E70BCB7A}" dt="2022-01-27T10:26:12.171" v="768" actId="1076"/>
          <ac:picMkLst>
            <pc:docMk/>
            <pc:sldMk cId="1755708588" sldId="283"/>
            <ac:picMk id="6" creationId="{206849A9-6035-4F06-9A37-70808B2677E6}"/>
          </ac:picMkLst>
        </pc:picChg>
      </pc:sldChg>
      <pc:sldChg chg="addSp delSp modSp new mod">
        <pc:chgData name="Sarah Bangels" userId="2ca223c1-d256-448f-9453-4c768d07513c" providerId="ADAL" clId="{0392F450-9760-48C0-8FCA-5B72E70BCB7A}" dt="2022-02-02T14:03:33.223" v="1266" actId="1076"/>
        <pc:sldMkLst>
          <pc:docMk/>
          <pc:sldMk cId="913877725" sldId="284"/>
        </pc:sldMkLst>
        <pc:spChg chg="del">
          <ac:chgData name="Sarah Bangels" userId="2ca223c1-d256-448f-9453-4c768d07513c" providerId="ADAL" clId="{0392F450-9760-48C0-8FCA-5B72E70BCB7A}" dt="2022-01-27T10:26:27.131" v="771" actId="478"/>
          <ac:spMkLst>
            <pc:docMk/>
            <pc:sldMk cId="913877725" sldId="284"/>
            <ac:spMk id="2" creationId="{BF0EEBC9-B252-4D8A-A4DD-A652DD0E6EF1}"/>
          </ac:spMkLst>
        </pc:spChg>
        <pc:spChg chg="del">
          <ac:chgData name="Sarah Bangels" userId="2ca223c1-d256-448f-9453-4c768d07513c" providerId="ADAL" clId="{0392F450-9760-48C0-8FCA-5B72E70BCB7A}" dt="2022-01-27T10:26:25.127" v="770" actId="478"/>
          <ac:spMkLst>
            <pc:docMk/>
            <pc:sldMk cId="913877725" sldId="284"/>
            <ac:spMk id="3" creationId="{592F2410-FBDF-458D-A189-09DE80F969EF}"/>
          </ac:spMkLst>
        </pc:spChg>
        <pc:picChg chg="add mod">
          <ac:chgData name="Sarah Bangels" userId="2ca223c1-d256-448f-9453-4c768d07513c" providerId="ADAL" clId="{0392F450-9760-48C0-8FCA-5B72E70BCB7A}" dt="2022-01-27T10:26:57.641" v="775" actId="1076"/>
          <ac:picMkLst>
            <pc:docMk/>
            <pc:sldMk cId="913877725" sldId="284"/>
            <ac:picMk id="5" creationId="{7F8440B9-188A-493D-BC80-BF74F9E30C4B}"/>
          </ac:picMkLst>
        </pc:picChg>
        <pc:cxnChg chg="add mod">
          <ac:chgData name="Sarah Bangels" userId="2ca223c1-d256-448f-9453-4c768d07513c" providerId="ADAL" clId="{0392F450-9760-48C0-8FCA-5B72E70BCB7A}" dt="2022-02-02T14:03:20.748" v="1263" actId="208"/>
          <ac:cxnSpMkLst>
            <pc:docMk/>
            <pc:sldMk cId="913877725" sldId="284"/>
            <ac:cxnSpMk id="7" creationId="{0A7671B3-17A8-4306-9F34-ABE07A9B124C}"/>
          </ac:cxnSpMkLst>
        </pc:cxnChg>
        <pc:cxnChg chg="add mod">
          <ac:chgData name="Sarah Bangels" userId="2ca223c1-d256-448f-9453-4c768d07513c" providerId="ADAL" clId="{0392F450-9760-48C0-8FCA-5B72E70BCB7A}" dt="2022-02-02T14:03:24.637" v="1264" actId="208"/>
          <ac:cxnSpMkLst>
            <pc:docMk/>
            <pc:sldMk cId="913877725" sldId="284"/>
            <ac:cxnSpMk id="9" creationId="{CD36690D-3977-469D-808E-CB6415490088}"/>
          </ac:cxnSpMkLst>
        </pc:cxnChg>
        <pc:cxnChg chg="add mod">
          <ac:chgData name="Sarah Bangels" userId="2ca223c1-d256-448f-9453-4c768d07513c" providerId="ADAL" clId="{0392F450-9760-48C0-8FCA-5B72E70BCB7A}" dt="2022-02-02T14:03:33.223" v="1266" actId="1076"/>
          <ac:cxnSpMkLst>
            <pc:docMk/>
            <pc:sldMk cId="913877725" sldId="284"/>
            <ac:cxnSpMk id="10" creationId="{61FD1BFA-F806-4AD4-980D-9F33D552670A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02T14:03:44.968" v="1267" actId="208"/>
        <pc:sldMkLst>
          <pc:docMk/>
          <pc:sldMk cId="680426210" sldId="285"/>
        </pc:sldMkLst>
        <pc:spChg chg="add del">
          <ac:chgData name="Sarah Bangels" userId="2ca223c1-d256-448f-9453-4c768d07513c" providerId="ADAL" clId="{0392F450-9760-48C0-8FCA-5B72E70BCB7A}" dt="2022-01-27T10:29:31.322" v="794" actId="478"/>
          <ac:spMkLst>
            <pc:docMk/>
            <pc:sldMk cId="680426210" sldId="285"/>
            <ac:spMk id="8" creationId="{BE9E8986-CDD9-4EDC-8FA9-330E3EF50A7E}"/>
          </ac:spMkLst>
        </pc:spChg>
        <pc:picChg chg="add mod">
          <ac:chgData name="Sarah Bangels" userId="2ca223c1-d256-448f-9453-4c768d07513c" providerId="ADAL" clId="{0392F450-9760-48C0-8FCA-5B72E70BCB7A}" dt="2022-01-27T10:29:57.179" v="799" actId="14100"/>
          <ac:picMkLst>
            <pc:docMk/>
            <pc:sldMk cId="680426210" sldId="285"/>
            <ac:picMk id="4" creationId="{010B01E4-FBC6-45D4-8DD4-A9F437995E64}"/>
          </ac:picMkLst>
        </pc:picChg>
        <pc:picChg chg="del">
          <ac:chgData name="Sarah Bangels" userId="2ca223c1-d256-448f-9453-4c768d07513c" providerId="ADAL" clId="{0392F450-9760-48C0-8FCA-5B72E70BCB7A}" dt="2022-01-27T10:29:23.972" v="790" actId="478"/>
          <ac:picMkLst>
            <pc:docMk/>
            <pc:sldMk cId="680426210" sldId="285"/>
            <ac:picMk id="5" creationId="{7F8440B9-188A-493D-BC80-BF74F9E30C4B}"/>
          </ac:picMkLst>
        </pc:picChg>
        <pc:cxnChg chg="del">
          <ac:chgData name="Sarah Bangels" userId="2ca223c1-d256-448f-9453-4c768d07513c" providerId="ADAL" clId="{0392F450-9760-48C0-8FCA-5B72E70BCB7A}" dt="2022-01-27T10:29:26.075" v="792" actId="478"/>
          <ac:cxnSpMkLst>
            <pc:docMk/>
            <pc:sldMk cId="680426210" sldId="285"/>
            <ac:cxnSpMk id="7" creationId="{0A7671B3-17A8-4306-9F34-ABE07A9B124C}"/>
          </ac:cxnSpMkLst>
        </pc:cxnChg>
        <pc:cxnChg chg="del">
          <ac:chgData name="Sarah Bangels" userId="2ca223c1-d256-448f-9453-4c768d07513c" providerId="ADAL" clId="{0392F450-9760-48C0-8FCA-5B72E70BCB7A}" dt="2022-01-27T10:29:25.352" v="791" actId="478"/>
          <ac:cxnSpMkLst>
            <pc:docMk/>
            <pc:sldMk cId="680426210" sldId="285"/>
            <ac:cxnSpMk id="9" creationId="{CD36690D-3977-469D-808E-CB6415490088}"/>
          </ac:cxnSpMkLst>
        </pc:cxnChg>
        <pc:cxnChg chg="del mod">
          <ac:chgData name="Sarah Bangels" userId="2ca223c1-d256-448f-9453-4c768d07513c" providerId="ADAL" clId="{0392F450-9760-48C0-8FCA-5B72E70BCB7A}" dt="2022-01-27T10:30:03.814" v="801" actId="478"/>
          <ac:cxnSpMkLst>
            <pc:docMk/>
            <pc:sldMk cId="680426210" sldId="285"/>
            <ac:cxnSpMk id="10" creationId="{61FD1BFA-F806-4AD4-980D-9F33D552670A}"/>
          </ac:cxnSpMkLst>
        </pc:cxnChg>
        <pc:cxnChg chg="add mod">
          <ac:chgData name="Sarah Bangels" userId="2ca223c1-d256-448f-9453-4c768d07513c" providerId="ADAL" clId="{0392F450-9760-48C0-8FCA-5B72E70BCB7A}" dt="2022-02-02T14:03:44.968" v="1267" actId="208"/>
          <ac:cxnSpMkLst>
            <pc:docMk/>
            <pc:sldMk cId="680426210" sldId="285"/>
            <ac:cxnSpMk id="11" creationId="{131AAC3D-1248-4BC9-96B7-4F25D5FBC4D4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08T09:42:06.981" v="2817" actId="1076"/>
        <pc:sldMkLst>
          <pc:docMk/>
          <pc:sldMk cId="4076201749" sldId="286"/>
        </pc:sldMkLst>
        <pc:spChg chg="add mod">
          <ac:chgData name="Sarah Bangels" userId="2ca223c1-d256-448f-9453-4c768d07513c" providerId="ADAL" clId="{0392F450-9760-48C0-8FCA-5B72E70BCB7A}" dt="2022-02-08T09:42:06.981" v="2817" actId="1076"/>
          <ac:spMkLst>
            <pc:docMk/>
            <pc:sldMk cId="4076201749" sldId="286"/>
            <ac:spMk id="2" creationId="{750CDA6C-3EEB-400F-9C5A-3490C45B4BA7}"/>
          </ac:spMkLst>
        </pc:spChg>
        <pc:spChg chg="add del">
          <ac:chgData name="Sarah Bangels" userId="2ca223c1-d256-448f-9453-4c768d07513c" providerId="ADAL" clId="{0392F450-9760-48C0-8FCA-5B72E70BCB7A}" dt="2022-01-27T10:31:51.131" v="810" actId="478"/>
          <ac:spMkLst>
            <pc:docMk/>
            <pc:sldMk cId="4076201749" sldId="286"/>
            <ac:spMk id="5" creationId="{2DDB3836-C36E-4DDC-B830-5AB6D5457C21}"/>
          </ac:spMkLst>
        </pc:spChg>
        <pc:spChg chg="add mod">
          <ac:chgData name="Sarah Bangels" userId="2ca223c1-d256-448f-9453-4c768d07513c" providerId="ADAL" clId="{0392F450-9760-48C0-8FCA-5B72E70BCB7A}" dt="2022-01-27T10:45:52.141" v="872" actId="20577"/>
          <ac:spMkLst>
            <pc:docMk/>
            <pc:sldMk cId="4076201749" sldId="286"/>
            <ac:spMk id="8" creationId="{653EB3A0-48C7-4ED6-94C6-8F09902429AC}"/>
          </ac:spMkLst>
        </pc:spChg>
        <pc:picChg chg="del">
          <ac:chgData name="Sarah Bangels" userId="2ca223c1-d256-448f-9453-4c768d07513c" providerId="ADAL" clId="{0392F450-9760-48C0-8FCA-5B72E70BCB7A}" dt="2022-01-27T10:31:46.578" v="808" actId="478"/>
          <ac:picMkLst>
            <pc:docMk/>
            <pc:sldMk cId="4076201749" sldId="286"/>
            <ac:picMk id="4" creationId="{010B01E4-FBC6-45D4-8DD4-A9F437995E64}"/>
          </ac:picMkLst>
        </pc:picChg>
        <pc:picChg chg="add mod">
          <ac:chgData name="Sarah Bangels" userId="2ca223c1-d256-448f-9453-4c768d07513c" providerId="ADAL" clId="{0392F450-9760-48C0-8FCA-5B72E70BCB7A}" dt="2022-02-08T09:42:02.642" v="2816" actId="1076"/>
          <ac:picMkLst>
            <pc:docMk/>
            <pc:sldMk cId="4076201749" sldId="286"/>
            <ac:picMk id="6" creationId="{CFB30B86-1938-40D2-AB6D-4BFB1BA41076}"/>
          </ac:picMkLst>
        </pc:picChg>
        <pc:cxnChg chg="del">
          <ac:chgData name="Sarah Bangels" userId="2ca223c1-d256-448f-9453-4c768d07513c" providerId="ADAL" clId="{0392F450-9760-48C0-8FCA-5B72E70BCB7A}" dt="2022-01-27T10:31:52.021" v="811" actId="478"/>
          <ac:cxnSpMkLst>
            <pc:docMk/>
            <pc:sldMk cId="4076201749" sldId="286"/>
            <ac:cxnSpMk id="11" creationId="{131AAC3D-1248-4BC9-96B7-4F25D5FBC4D4}"/>
          </ac:cxnSpMkLst>
        </pc:cxnChg>
      </pc:sldChg>
      <pc:sldChg chg="modSp add mod ord">
        <pc:chgData name="Sarah Bangels" userId="2ca223c1-d256-448f-9453-4c768d07513c" providerId="ADAL" clId="{0392F450-9760-48C0-8FCA-5B72E70BCB7A}" dt="2022-02-08T12:01:26.635" v="2832" actId="20577"/>
        <pc:sldMkLst>
          <pc:docMk/>
          <pc:sldMk cId="2200294965" sldId="287"/>
        </pc:sldMkLst>
        <pc:spChg chg="mod">
          <ac:chgData name="Sarah Bangels" userId="2ca223c1-d256-448f-9453-4c768d07513c" providerId="ADAL" clId="{0392F450-9760-48C0-8FCA-5B72E70BCB7A}" dt="2022-02-08T12:01:26.635" v="2832" actId="20577"/>
          <ac:spMkLst>
            <pc:docMk/>
            <pc:sldMk cId="2200294965" sldId="287"/>
            <ac:spMk id="8" creationId="{41F2B749-499D-4184-8042-B84AF683BBA0}"/>
          </ac:spMkLst>
        </pc:spChg>
      </pc:sldChg>
      <pc:sldChg chg="addSp delSp modSp add mod">
        <pc:chgData name="Sarah Bangels" userId="2ca223c1-d256-448f-9453-4c768d07513c" providerId="ADAL" clId="{0392F450-9760-48C0-8FCA-5B72E70BCB7A}" dt="2022-02-14T10:43:27.364" v="7467" actId="6549"/>
        <pc:sldMkLst>
          <pc:docMk/>
          <pc:sldMk cId="2513720258" sldId="288"/>
        </pc:sldMkLst>
        <pc:spChg chg="add mod">
          <ac:chgData name="Sarah Bangels" userId="2ca223c1-d256-448f-9453-4c768d07513c" providerId="ADAL" clId="{0392F450-9760-48C0-8FCA-5B72E70BCB7A}" dt="2022-02-14T10:43:27.364" v="7467" actId="6549"/>
          <ac:spMkLst>
            <pc:docMk/>
            <pc:sldMk cId="2513720258" sldId="288"/>
            <ac:spMk id="2" creationId="{AD803E3B-4E6B-4C50-985D-D7B6109F58EE}"/>
          </ac:spMkLst>
        </pc:spChg>
        <pc:spChg chg="mod">
          <ac:chgData name="Sarah Bangels" userId="2ca223c1-d256-448f-9453-4c768d07513c" providerId="ADAL" clId="{0392F450-9760-48C0-8FCA-5B72E70BCB7A}" dt="2022-02-09T08:50:09.901" v="5962" actId="1076"/>
          <ac:spMkLst>
            <pc:docMk/>
            <pc:sldMk cId="2513720258" sldId="288"/>
            <ac:spMk id="8" creationId="{653EB3A0-48C7-4ED6-94C6-8F09902429AC}"/>
          </ac:spMkLst>
        </pc:spChg>
        <pc:picChg chg="del">
          <ac:chgData name="Sarah Bangels" userId="2ca223c1-d256-448f-9453-4c768d07513c" providerId="ADAL" clId="{0392F450-9760-48C0-8FCA-5B72E70BCB7A}" dt="2022-02-02T14:05:05.146" v="1283" actId="478"/>
          <ac:picMkLst>
            <pc:docMk/>
            <pc:sldMk cId="2513720258" sldId="288"/>
            <ac:picMk id="6" creationId="{CFB30B86-1938-40D2-AB6D-4BFB1BA41076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08T13:51:35.847" v="3992" actId="20577"/>
        <pc:sldMkLst>
          <pc:docMk/>
          <pc:sldMk cId="1177428512" sldId="289"/>
        </pc:sldMkLst>
        <pc:spChg chg="add mod">
          <ac:chgData name="Sarah Bangels" userId="2ca223c1-d256-448f-9453-4c768d07513c" providerId="ADAL" clId="{0392F450-9760-48C0-8FCA-5B72E70BCB7A}" dt="2022-02-08T13:51:35.847" v="3992" actId="20577"/>
          <ac:spMkLst>
            <pc:docMk/>
            <pc:sldMk cId="1177428512" sldId="289"/>
            <ac:spMk id="4" creationId="{83C5C391-845B-4934-B13F-C036F0EFE875}"/>
          </ac:spMkLst>
        </pc:spChg>
        <pc:spChg chg="add del mod">
          <ac:chgData name="Sarah Bangels" userId="2ca223c1-d256-448f-9453-4c768d07513c" providerId="ADAL" clId="{0392F450-9760-48C0-8FCA-5B72E70BCB7A}" dt="2022-02-03T13:48:58.125" v="1978" actId="478"/>
          <ac:spMkLst>
            <pc:docMk/>
            <pc:sldMk cId="1177428512" sldId="289"/>
            <ac:spMk id="4" creationId="{DA3E4D2D-8299-424A-8A5D-D4BAA3BF5E54}"/>
          </ac:spMkLst>
        </pc:spChg>
        <pc:spChg chg="add mod">
          <ac:chgData name="Sarah Bangels" userId="2ca223c1-d256-448f-9453-4c768d07513c" providerId="ADAL" clId="{0392F450-9760-48C0-8FCA-5B72E70BCB7A}" dt="2022-02-03T13:50:06.245" v="1990" actId="1076"/>
          <ac:spMkLst>
            <pc:docMk/>
            <pc:sldMk cId="1177428512" sldId="289"/>
            <ac:spMk id="9" creationId="{57CEBE0E-8A29-4354-AD26-83A95933BD76}"/>
          </ac:spMkLst>
        </pc:spChg>
        <pc:spChg chg="del">
          <ac:chgData name="Sarah Bangels" userId="2ca223c1-d256-448f-9453-4c768d07513c" providerId="ADAL" clId="{0392F450-9760-48C0-8FCA-5B72E70BCB7A}" dt="2022-02-03T13:30:33.799" v="1826" actId="478"/>
          <ac:spMkLst>
            <pc:docMk/>
            <pc:sldMk cId="1177428512" sldId="289"/>
            <ac:spMk id="11" creationId="{18AE79BA-7A99-4F88-80DB-53405425A13A}"/>
          </ac:spMkLst>
        </pc:spChg>
        <pc:spChg chg="del mod">
          <ac:chgData name="Sarah Bangels" userId="2ca223c1-d256-448f-9453-4c768d07513c" providerId="ADAL" clId="{0392F450-9760-48C0-8FCA-5B72E70BCB7A}" dt="2022-02-03T13:30:31.311" v="1825" actId="478"/>
          <ac:spMkLst>
            <pc:docMk/>
            <pc:sldMk cId="1177428512" sldId="289"/>
            <ac:spMk id="12" creationId="{531B555D-50B3-45BC-8B47-F2EB1E07555F}"/>
          </ac:spMkLst>
        </pc:spChg>
        <pc:picChg chg="add del mod">
          <ac:chgData name="Sarah Bangels" userId="2ca223c1-d256-448f-9453-4c768d07513c" providerId="ADAL" clId="{0392F450-9760-48C0-8FCA-5B72E70BCB7A}" dt="2022-02-03T13:49:00.113" v="1979" actId="478"/>
          <ac:picMkLst>
            <pc:docMk/>
            <pc:sldMk cId="1177428512" sldId="289"/>
            <ac:picMk id="3" creationId="{D65B8F5E-9689-4577-AF3A-C9C95BC0D4B3}"/>
          </ac:picMkLst>
        </pc:picChg>
        <pc:picChg chg="del">
          <ac:chgData name="Sarah Bangels" userId="2ca223c1-d256-448f-9453-4c768d07513c" providerId="ADAL" clId="{0392F450-9760-48C0-8FCA-5B72E70BCB7A}" dt="2022-02-03T13:30:35.787" v="1827" actId="478"/>
          <ac:picMkLst>
            <pc:docMk/>
            <pc:sldMk cId="1177428512" sldId="289"/>
            <ac:picMk id="6" creationId="{01B12ABC-63F8-427F-9459-ECFC40ACBA96}"/>
          </ac:picMkLst>
        </pc:picChg>
        <pc:picChg chg="add mod">
          <ac:chgData name="Sarah Bangels" userId="2ca223c1-d256-448f-9453-4c768d07513c" providerId="ADAL" clId="{0392F450-9760-48C0-8FCA-5B72E70BCB7A}" dt="2022-02-08T13:02:34.230" v="3860" actId="1076"/>
          <ac:picMkLst>
            <pc:docMk/>
            <pc:sldMk cId="1177428512" sldId="289"/>
            <ac:picMk id="7" creationId="{7A248317-821E-4C65-9E62-8869A7FE4C7D}"/>
          </ac:picMkLst>
        </pc:picChg>
        <pc:cxnChg chg="del">
          <ac:chgData name="Sarah Bangels" userId="2ca223c1-d256-448f-9453-4c768d07513c" providerId="ADAL" clId="{0392F450-9760-48C0-8FCA-5B72E70BCB7A}" dt="2022-02-03T13:31:19.781" v="1831" actId="478"/>
          <ac:cxnSpMkLst>
            <pc:docMk/>
            <pc:sldMk cId="1177428512" sldId="289"/>
            <ac:cxnSpMk id="8" creationId="{6A8390E9-3D0A-457A-8FF4-222D7E587EFD}"/>
          </ac:cxnSpMkLst>
        </pc:cxnChg>
      </pc:sldChg>
      <pc:sldChg chg="addSp delSp modSp new mod">
        <pc:chgData name="Sarah Bangels" userId="2ca223c1-d256-448f-9453-4c768d07513c" providerId="ADAL" clId="{0392F450-9760-48C0-8FCA-5B72E70BCB7A}" dt="2022-02-14T10:36:19.846" v="7409" actId="1076"/>
        <pc:sldMkLst>
          <pc:docMk/>
          <pc:sldMk cId="3961726156" sldId="290"/>
        </pc:sldMkLst>
        <pc:spChg chg="del">
          <ac:chgData name="Sarah Bangels" userId="2ca223c1-d256-448f-9453-4c768d07513c" providerId="ADAL" clId="{0392F450-9760-48C0-8FCA-5B72E70BCB7A}" dt="2022-02-03T13:32:21.214" v="1839" actId="478"/>
          <ac:spMkLst>
            <pc:docMk/>
            <pc:sldMk cId="3961726156" sldId="290"/>
            <ac:spMk id="2" creationId="{66DBA42B-06B0-4B78-B504-639BC3F6F3A5}"/>
          </ac:spMkLst>
        </pc:spChg>
        <pc:spChg chg="del">
          <ac:chgData name="Sarah Bangels" userId="2ca223c1-d256-448f-9453-4c768d07513c" providerId="ADAL" clId="{0392F450-9760-48C0-8FCA-5B72E70BCB7A}" dt="2022-02-03T13:32:25.535" v="1840" actId="478"/>
          <ac:spMkLst>
            <pc:docMk/>
            <pc:sldMk cId="3961726156" sldId="290"/>
            <ac:spMk id="3" creationId="{E3216C66-02AE-49B0-9280-6AB75B6D0DEE}"/>
          </ac:spMkLst>
        </pc:spChg>
        <pc:spChg chg="add mod">
          <ac:chgData name="Sarah Bangels" userId="2ca223c1-d256-448f-9453-4c768d07513c" providerId="ADAL" clId="{0392F450-9760-48C0-8FCA-5B72E70BCB7A}" dt="2022-02-08T13:52:45.975" v="4071" actId="20577"/>
          <ac:spMkLst>
            <pc:docMk/>
            <pc:sldMk cId="3961726156" sldId="290"/>
            <ac:spMk id="4" creationId="{0870ED25-C585-42A5-B130-890A6219C322}"/>
          </ac:spMkLst>
        </pc:spChg>
        <pc:spChg chg="add mod">
          <ac:chgData name="Sarah Bangels" userId="2ca223c1-d256-448f-9453-4c768d07513c" providerId="ADAL" clId="{0392F450-9760-48C0-8FCA-5B72E70BCB7A}" dt="2022-02-14T10:36:19.846" v="7409" actId="1076"/>
          <ac:spMkLst>
            <pc:docMk/>
            <pc:sldMk cId="3961726156" sldId="290"/>
            <ac:spMk id="6" creationId="{9CF98B68-CDCA-4613-93C3-B37C02D0E0E0}"/>
          </ac:spMkLst>
        </pc:spChg>
        <pc:picChg chg="add mod">
          <ac:chgData name="Sarah Bangels" userId="2ca223c1-d256-448f-9453-4c768d07513c" providerId="ADAL" clId="{0392F450-9760-48C0-8FCA-5B72E70BCB7A}" dt="2022-02-08T13:52:31.041" v="4041" actId="1076"/>
          <ac:picMkLst>
            <pc:docMk/>
            <pc:sldMk cId="3961726156" sldId="290"/>
            <ac:picMk id="5" creationId="{ACD90D62-4BA3-49B1-B397-2B7A1A7CAF34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08T14:13:07.732" v="4797" actId="14100"/>
        <pc:sldMkLst>
          <pc:docMk/>
          <pc:sldMk cId="64838118" sldId="291"/>
        </pc:sldMkLst>
        <pc:spChg chg="add mod">
          <ac:chgData name="Sarah Bangels" userId="2ca223c1-d256-448f-9453-4c768d07513c" providerId="ADAL" clId="{0392F450-9760-48C0-8FCA-5B72E70BCB7A}" dt="2022-02-08T14:13:07.732" v="4797" actId="14100"/>
          <ac:spMkLst>
            <pc:docMk/>
            <pc:sldMk cId="64838118" sldId="291"/>
            <ac:spMk id="2" creationId="{170CD17F-E931-4F9B-9534-385B4C06C165}"/>
          </ac:spMkLst>
        </pc:spChg>
        <pc:spChg chg="add mod">
          <ac:chgData name="Sarah Bangels" userId="2ca223c1-d256-448f-9453-4c768d07513c" providerId="ADAL" clId="{0392F450-9760-48C0-8FCA-5B72E70BCB7A}" dt="2022-02-08T13:53:02.472" v="4074" actId="1076"/>
          <ac:spMkLst>
            <pc:docMk/>
            <pc:sldMk cId="64838118" sldId="291"/>
            <ac:spMk id="4" creationId="{F2D4C556-2E37-4EF5-A118-45FCEABB55F2}"/>
          </ac:spMkLst>
        </pc:spChg>
        <pc:spChg chg="add mod">
          <ac:chgData name="Sarah Bangels" userId="2ca223c1-d256-448f-9453-4c768d07513c" providerId="ADAL" clId="{0392F450-9760-48C0-8FCA-5B72E70BCB7A}" dt="2022-02-08T13:53:09.108" v="4101" actId="20577"/>
          <ac:spMkLst>
            <pc:docMk/>
            <pc:sldMk cId="64838118" sldId="291"/>
            <ac:spMk id="5" creationId="{F0383D09-26D0-4C2B-9C88-B0B2C08E446E}"/>
          </ac:spMkLst>
        </pc:spChg>
        <pc:spChg chg="del">
          <ac:chgData name="Sarah Bangels" userId="2ca223c1-d256-448f-9453-4c768d07513c" providerId="ADAL" clId="{0392F450-9760-48C0-8FCA-5B72E70BCB7A}" dt="2022-02-03T13:35:53.453" v="1851" actId="478"/>
          <ac:spMkLst>
            <pc:docMk/>
            <pc:sldMk cId="64838118" sldId="291"/>
            <ac:spMk id="6" creationId="{9CF98B68-CDCA-4613-93C3-B37C02D0E0E0}"/>
          </ac:spMkLst>
        </pc:spChg>
        <pc:picChg chg="add mod">
          <ac:chgData name="Sarah Bangels" userId="2ca223c1-d256-448f-9453-4c768d07513c" providerId="ADAL" clId="{0392F450-9760-48C0-8FCA-5B72E70BCB7A}" dt="2022-02-08T13:52:57.265" v="4073" actId="1076"/>
          <ac:picMkLst>
            <pc:docMk/>
            <pc:sldMk cId="64838118" sldId="291"/>
            <ac:picMk id="3" creationId="{B5568E88-458D-405B-96E9-7C79F5810B15}"/>
          </ac:picMkLst>
        </pc:picChg>
        <pc:picChg chg="del">
          <ac:chgData name="Sarah Bangels" userId="2ca223c1-d256-448f-9453-4c768d07513c" providerId="ADAL" clId="{0392F450-9760-48C0-8FCA-5B72E70BCB7A}" dt="2022-02-03T13:35:50.816" v="1850" actId="478"/>
          <ac:picMkLst>
            <pc:docMk/>
            <pc:sldMk cId="64838118" sldId="291"/>
            <ac:picMk id="5" creationId="{ACD90D62-4BA3-49B1-B397-2B7A1A7CAF34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10T14:37:26.768" v="6279" actId="20577"/>
        <pc:sldMkLst>
          <pc:docMk/>
          <pc:sldMk cId="9416354" sldId="292"/>
        </pc:sldMkLst>
        <pc:spChg chg="del">
          <ac:chgData name="Sarah Bangels" userId="2ca223c1-d256-448f-9453-4c768d07513c" providerId="ADAL" clId="{0392F450-9760-48C0-8FCA-5B72E70BCB7A}" dt="2022-02-03T13:36:57.641" v="1865" actId="478"/>
          <ac:spMkLst>
            <pc:docMk/>
            <pc:sldMk cId="9416354" sldId="292"/>
            <ac:spMk id="4" creationId="{F2D4C556-2E37-4EF5-A118-45FCEABB55F2}"/>
          </ac:spMkLst>
        </pc:spChg>
        <pc:spChg chg="add mod">
          <ac:chgData name="Sarah Bangels" userId="2ca223c1-d256-448f-9453-4c768d07513c" providerId="ADAL" clId="{0392F450-9760-48C0-8FCA-5B72E70BCB7A}" dt="2022-02-08T13:53:40.547" v="4107" actId="14100"/>
          <ac:spMkLst>
            <pc:docMk/>
            <pc:sldMk cId="9416354" sldId="292"/>
            <ac:spMk id="6" creationId="{AFC939F6-6579-4B67-8E5C-E2CB7B56852B}"/>
          </ac:spMkLst>
        </pc:spChg>
        <pc:spChg chg="add mod">
          <ac:chgData name="Sarah Bangels" userId="2ca223c1-d256-448f-9453-4c768d07513c" providerId="ADAL" clId="{0392F450-9760-48C0-8FCA-5B72E70BCB7A}" dt="2022-02-08T13:53:27.870" v="4104" actId="1076"/>
          <ac:spMkLst>
            <pc:docMk/>
            <pc:sldMk cId="9416354" sldId="292"/>
            <ac:spMk id="7" creationId="{A4D06CDF-18BD-4ADB-8066-36BCDFAB4A10}"/>
          </ac:spMkLst>
        </pc:spChg>
        <pc:spChg chg="add mod">
          <ac:chgData name="Sarah Bangels" userId="2ca223c1-d256-448f-9453-4c768d07513c" providerId="ADAL" clId="{0392F450-9760-48C0-8FCA-5B72E70BCB7A}" dt="2022-02-10T14:37:26.768" v="6279" actId="20577"/>
          <ac:spMkLst>
            <pc:docMk/>
            <pc:sldMk cId="9416354" sldId="292"/>
            <ac:spMk id="8" creationId="{E7C08E9A-700B-4A92-8967-861653456CC1}"/>
          </ac:spMkLst>
        </pc:spChg>
        <pc:spChg chg="add mod">
          <ac:chgData name="Sarah Bangels" userId="2ca223c1-d256-448f-9453-4c768d07513c" providerId="ADAL" clId="{0392F450-9760-48C0-8FCA-5B72E70BCB7A}" dt="2022-02-08T13:53:31.675" v="4106" actId="1076"/>
          <ac:spMkLst>
            <pc:docMk/>
            <pc:sldMk cId="9416354" sldId="292"/>
            <ac:spMk id="11" creationId="{1A7060E2-99AC-4F45-B292-6AE038079F87}"/>
          </ac:spMkLst>
        </pc:spChg>
        <pc:picChg chg="del">
          <ac:chgData name="Sarah Bangels" userId="2ca223c1-d256-448f-9453-4c768d07513c" providerId="ADAL" clId="{0392F450-9760-48C0-8FCA-5B72E70BCB7A}" dt="2022-02-03T13:36:55.237" v="1864" actId="478"/>
          <ac:picMkLst>
            <pc:docMk/>
            <pc:sldMk cId="9416354" sldId="292"/>
            <ac:picMk id="3" creationId="{B5568E88-458D-405B-96E9-7C79F5810B15}"/>
          </ac:picMkLst>
        </pc:picChg>
        <pc:picChg chg="add mod">
          <ac:chgData name="Sarah Bangels" userId="2ca223c1-d256-448f-9453-4c768d07513c" providerId="ADAL" clId="{0392F450-9760-48C0-8FCA-5B72E70BCB7A}" dt="2022-02-08T13:53:21.296" v="4102" actId="1076"/>
          <ac:picMkLst>
            <pc:docMk/>
            <pc:sldMk cId="9416354" sldId="292"/>
            <ac:picMk id="5" creationId="{8B567CCE-E6A6-4496-8C6E-62F66BC8B001}"/>
          </ac:picMkLst>
        </pc:picChg>
        <pc:cxnChg chg="add del mod">
          <ac:chgData name="Sarah Bangels" userId="2ca223c1-d256-448f-9453-4c768d07513c" providerId="ADAL" clId="{0392F450-9760-48C0-8FCA-5B72E70BCB7A}" dt="2022-02-03T13:38:39.551" v="1885" actId="478"/>
          <ac:cxnSpMkLst>
            <pc:docMk/>
            <pc:sldMk cId="9416354" sldId="292"/>
            <ac:cxnSpMk id="9" creationId="{4A3B874C-ED7F-460B-9899-B33CA9A832D4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11:00:31.966" v="7682" actId="1076"/>
        <pc:sldMkLst>
          <pc:docMk/>
          <pc:sldMk cId="1604378322" sldId="293"/>
        </pc:sldMkLst>
        <pc:spChg chg="add mod">
          <ac:chgData name="Sarah Bangels" userId="2ca223c1-d256-448f-9453-4c768d07513c" providerId="ADAL" clId="{0392F450-9760-48C0-8FCA-5B72E70BCB7A}" dt="2022-02-14T11:00:31.966" v="7682" actId="1076"/>
          <ac:spMkLst>
            <pc:docMk/>
            <pc:sldMk cId="1604378322" sldId="293"/>
            <ac:spMk id="2" creationId="{9A50726B-6E34-4CA9-862C-8DD205336272}"/>
          </ac:spMkLst>
        </pc:spChg>
        <pc:spChg chg="add mod">
          <ac:chgData name="Sarah Bangels" userId="2ca223c1-d256-448f-9453-4c768d07513c" providerId="ADAL" clId="{0392F450-9760-48C0-8FCA-5B72E70BCB7A}" dt="2022-02-08T12:49:46.262" v="3805" actId="1076"/>
          <ac:spMkLst>
            <pc:docMk/>
            <pc:sldMk cId="1604378322" sldId="293"/>
            <ac:spMk id="3" creationId="{27282BFC-D445-4143-9BA0-8096D1F36298}"/>
          </ac:spMkLst>
        </pc:spChg>
        <pc:spChg chg="add mod">
          <ac:chgData name="Sarah Bangels" userId="2ca223c1-d256-448f-9453-4c768d07513c" providerId="ADAL" clId="{0392F450-9760-48C0-8FCA-5B72E70BCB7A}" dt="2022-02-08T14:09:22.931" v="4580" actId="1582"/>
          <ac:spMkLst>
            <pc:docMk/>
            <pc:sldMk cId="1604378322" sldId="293"/>
            <ac:spMk id="5" creationId="{5BA110CA-098D-4500-83B4-2345EF21DDCB}"/>
          </ac:spMkLst>
        </pc:spChg>
        <pc:spChg chg="add mod">
          <ac:chgData name="Sarah Bangels" userId="2ca223c1-d256-448f-9453-4c768d07513c" providerId="ADAL" clId="{0392F450-9760-48C0-8FCA-5B72E70BCB7A}" dt="2022-02-14T10:57:49.264" v="7672" actId="208"/>
          <ac:spMkLst>
            <pc:docMk/>
            <pc:sldMk cId="1604378322" sldId="293"/>
            <ac:spMk id="6" creationId="{5531FF77-994F-4795-957E-7DEFA45C17B2}"/>
          </ac:spMkLst>
        </pc:spChg>
        <pc:spChg chg="add mod">
          <ac:chgData name="Sarah Bangels" userId="2ca223c1-d256-448f-9453-4c768d07513c" providerId="ADAL" clId="{0392F450-9760-48C0-8FCA-5B72E70BCB7A}" dt="2022-02-08T14:10:02.345" v="4617" actId="1076"/>
          <ac:spMkLst>
            <pc:docMk/>
            <pc:sldMk cId="1604378322" sldId="293"/>
            <ac:spMk id="7" creationId="{EC8CA630-62E2-46B4-9E45-36980FB40EE9}"/>
          </ac:spMkLst>
        </pc:spChg>
        <pc:picChg chg="del">
          <ac:chgData name="Sarah Bangels" userId="2ca223c1-d256-448f-9453-4c768d07513c" providerId="ADAL" clId="{0392F450-9760-48C0-8FCA-5B72E70BCB7A}" dt="2022-02-03T13:40:48.980" v="1897" actId="478"/>
          <ac:picMkLst>
            <pc:docMk/>
            <pc:sldMk cId="1604378322" sldId="293"/>
            <ac:picMk id="3" creationId="{447E844C-5BBA-44EB-A6E2-617A3912E8B9}"/>
          </ac:picMkLst>
        </pc:picChg>
        <pc:picChg chg="add mod">
          <ac:chgData name="Sarah Bangels" userId="2ca223c1-d256-448f-9453-4c768d07513c" providerId="ADAL" clId="{0392F450-9760-48C0-8FCA-5B72E70BCB7A}" dt="2022-02-03T13:41:07.895" v="1904" actId="14100"/>
          <ac:picMkLst>
            <pc:docMk/>
            <pc:sldMk cId="1604378322" sldId="293"/>
            <ac:picMk id="4" creationId="{9A22B25F-9428-46DE-AA56-45CC5996DE24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14T10:50:39.225" v="7614" actId="5793"/>
        <pc:sldMkLst>
          <pc:docMk/>
          <pc:sldMk cId="2471879652" sldId="294"/>
        </pc:sldMkLst>
        <pc:spChg chg="mod">
          <ac:chgData name="Sarah Bangels" userId="2ca223c1-d256-448f-9453-4c768d07513c" providerId="ADAL" clId="{0392F450-9760-48C0-8FCA-5B72E70BCB7A}" dt="2022-02-14T10:50:39.225" v="7614" actId="5793"/>
          <ac:spMkLst>
            <pc:docMk/>
            <pc:sldMk cId="2471879652" sldId="294"/>
            <ac:spMk id="2" creationId="{AD803E3B-4E6B-4C50-985D-D7B6109F58EE}"/>
          </ac:spMkLst>
        </pc:spChg>
        <pc:spChg chg="mod">
          <ac:chgData name="Sarah Bangels" userId="2ca223c1-d256-448f-9453-4c768d07513c" providerId="ADAL" clId="{0392F450-9760-48C0-8FCA-5B72E70BCB7A}" dt="2022-02-14T10:49:43.199" v="7600" actId="14100"/>
          <ac:spMkLst>
            <pc:docMk/>
            <pc:sldMk cId="2471879652" sldId="294"/>
            <ac:spMk id="8" creationId="{653EB3A0-48C7-4ED6-94C6-8F09902429AC}"/>
          </ac:spMkLst>
        </pc:spChg>
        <pc:picChg chg="add del mod">
          <ac:chgData name="Sarah Bangels" userId="2ca223c1-d256-448f-9453-4c768d07513c" providerId="ADAL" clId="{0392F450-9760-48C0-8FCA-5B72E70BCB7A}" dt="2022-02-03T13:54:30.939" v="1998" actId="478"/>
          <ac:picMkLst>
            <pc:docMk/>
            <pc:sldMk cId="2471879652" sldId="294"/>
            <ac:picMk id="4" creationId="{84A12AD9-7D6C-47BF-BFA7-10539F052F23}"/>
          </ac:picMkLst>
        </pc:picChg>
      </pc:sldChg>
      <pc:sldChg chg="addSp modSp add mod">
        <pc:chgData name="Sarah Bangels" userId="2ca223c1-d256-448f-9453-4c768d07513c" providerId="ADAL" clId="{0392F450-9760-48C0-8FCA-5B72E70BCB7A}" dt="2022-02-08T13:52:21.157" v="4040" actId="20577"/>
        <pc:sldMkLst>
          <pc:docMk/>
          <pc:sldMk cId="2409631511" sldId="295"/>
        </pc:sldMkLst>
        <pc:spChg chg="add mod">
          <ac:chgData name="Sarah Bangels" userId="2ca223c1-d256-448f-9453-4c768d07513c" providerId="ADAL" clId="{0392F450-9760-48C0-8FCA-5B72E70BCB7A}" dt="2022-02-08T13:52:21.157" v="4040" actId="20577"/>
          <ac:spMkLst>
            <pc:docMk/>
            <pc:sldMk cId="2409631511" sldId="295"/>
            <ac:spMk id="5" creationId="{D0344D63-27BD-4520-B4E6-37229E34EFC4}"/>
          </ac:spMkLst>
        </pc:spChg>
        <pc:picChg chg="mod">
          <ac:chgData name="Sarah Bangels" userId="2ca223c1-d256-448f-9453-4c768d07513c" providerId="ADAL" clId="{0392F450-9760-48C0-8FCA-5B72E70BCB7A}" dt="2022-02-08T13:52:06.122" v="3993" actId="1076"/>
          <ac:picMkLst>
            <pc:docMk/>
            <pc:sldMk cId="2409631511" sldId="295"/>
            <ac:picMk id="3" creationId="{D65B8F5E-9689-4577-AF3A-C9C95BC0D4B3}"/>
          </ac:picMkLst>
        </pc:picChg>
      </pc:sldChg>
      <pc:sldChg chg="modSp add mod">
        <pc:chgData name="Sarah Bangels" userId="2ca223c1-d256-448f-9453-4c768d07513c" providerId="ADAL" clId="{0392F450-9760-48C0-8FCA-5B72E70BCB7A}" dt="2022-02-14T10:52:27.955" v="7638" actId="20577"/>
        <pc:sldMkLst>
          <pc:docMk/>
          <pc:sldMk cId="917258693" sldId="296"/>
        </pc:sldMkLst>
        <pc:spChg chg="mod">
          <ac:chgData name="Sarah Bangels" userId="2ca223c1-d256-448f-9453-4c768d07513c" providerId="ADAL" clId="{0392F450-9760-48C0-8FCA-5B72E70BCB7A}" dt="2022-02-14T10:52:27.955" v="7638" actId="20577"/>
          <ac:spMkLst>
            <pc:docMk/>
            <pc:sldMk cId="917258693" sldId="296"/>
            <ac:spMk id="2" creationId="{AD803E3B-4E6B-4C50-985D-D7B6109F58EE}"/>
          </ac:spMkLst>
        </pc:spChg>
        <pc:spChg chg="mod">
          <ac:chgData name="Sarah Bangels" userId="2ca223c1-d256-448f-9453-4c768d07513c" providerId="ADAL" clId="{0392F450-9760-48C0-8FCA-5B72E70BCB7A}" dt="2022-02-14T10:51:17.733" v="7626" actId="20577"/>
          <ac:spMkLst>
            <pc:docMk/>
            <pc:sldMk cId="917258693" sldId="296"/>
            <ac:spMk id="8" creationId="{653EB3A0-48C7-4ED6-94C6-8F09902429AC}"/>
          </ac:spMkLst>
        </pc:spChg>
      </pc:sldChg>
      <pc:sldChg chg="addSp delSp modSp add mod">
        <pc:chgData name="Sarah Bangels" userId="2ca223c1-d256-448f-9453-4c768d07513c" providerId="ADAL" clId="{0392F450-9760-48C0-8FCA-5B72E70BCB7A}" dt="2022-02-14T10:57:06.554" v="7668" actId="208"/>
        <pc:sldMkLst>
          <pc:docMk/>
          <pc:sldMk cId="3706934567" sldId="297"/>
        </pc:sldMkLst>
        <pc:spChg chg="add del mod">
          <ac:chgData name="Sarah Bangels" userId="2ca223c1-d256-448f-9453-4c768d07513c" providerId="ADAL" clId="{0392F450-9760-48C0-8FCA-5B72E70BCB7A}" dt="2022-02-08T08:01:44.491" v="2543" actId="478"/>
          <ac:spMkLst>
            <pc:docMk/>
            <pc:sldMk cId="3706934567" sldId="297"/>
            <ac:spMk id="3" creationId="{2100E19F-C3F2-4BC3-9D9E-433F09CBA2B4}"/>
          </ac:spMkLst>
        </pc:spChg>
        <pc:spChg chg="mod">
          <ac:chgData name="Sarah Bangels" userId="2ca223c1-d256-448f-9453-4c768d07513c" providerId="ADAL" clId="{0392F450-9760-48C0-8FCA-5B72E70BCB7A}" dt="2022-02-14T10:27:39.901" v="7364" actId="20577"/>
          <ac:spMkLst>
            <pc:docMk/>
            <pc:sldMk cId="3706934567" sldId="297"/>
            <ac:spMk id="8" creationId="{5E73C625-8ACA-4B6F-9FC2-63EF24926490}"/>
          </ac:spMkLst>
        </pc:spChg>
        <pc:spChg chg="add mod">
          <ac:chgData name="Sarah Bangels" userId="2ca223c1-d256-448f-9453-4c768d07513c" providerId="ADAL" clId="{0392F450-9760-48C0-8FCA-5B72E70BCB7A}" dt="2022-02-08T12:25:46.092" v="3049" actId="1582"/>
          <ac:spMkLst>
            <pc:docMk/>
            <pc:sldMk cId="3706934567" sldId="297"/>
            <ac:spMk id="15" creationId="{3637748B-7066-4628-94F5-0543F8DEFDA2}"/>
          </ac:spMkLst>
        </pc:spChg>
        <pc:spChg chg="add mod ord">
          <ac:chgData name="Sarah Bangels" userId="2ca223c1-d256-448f-9453-4c768d07513c" providerId="ADAL" clId="{0392F450-9760-48C0-8FCA-5B72E70BCB7A}" dt="2022-02-14T10:57:06.554" v="7668" actId="208"/>
          <ac:spMkLst>
            <pc:docMk/>
            <pc:sldMk cId="3706934567" sldId="297"/>
            <ac:spMk id="16" creationId="{67AFBC23-F933-4A7D-B043-5173FA99BCCA}"/>
          </ac:spMkLst>
        </pc:spChg>
        <pc:spChg chg="add mod ord">
          <ac:chgData name="Sarah Bangels" userId="2ca223c1-d256-448f-9453-4c768d07513c" providerId="ADAL" clId="{0392F450-9760-48C0-8FCA-5B72E70BCB7A}" dt="2022-02-14T10:28:42.835" v="7369" actId="1076"/>
          <ac:spMkLst>
            <pc:docMk/>
            <pc:sldMk cId="3706934567" sldId="297"/>
            <ac:spMk id="17" creationId="{6BC712D0-1E84-4B76-8658-C75D1C809B5F}"/>
          </ac:spMkLst>
        </pc:spChg>
        <pc:picChg chg="add del mod">
          <ac:chgData name="Sarah Bangels" userId="2ca223c1-d256-448f-9453-4c768d07513c" providerId="ADAL" clId="{0392F450-9760-48C0-8FCA-5B72E70BCB7A}" dt="2022-02-14T08:43:44.695" v="7045" actId="478"/>
          <ac:picMkLst>
            <pc:docMk/>
            <pc:sldMk cId="3706934567" sldId="297"/>
            <ac:picMk id="3" creationId="{089C9CDE-1B68-402B-99EB-85FAD33E4FFE}"/>
          </ac:picMkLst>
        </pc:picChg>
        <pc:picChg chg="add del mod">
          <ac:chgData name="Sarah Bangels" userId="2ca223c1-d256-448f-9453-4c768d07513c" providerId="ADAL" clId="{0392F450-9760-48C0-8FCA-5B72E70BCB7A}" dt="2022-02-08T08:02:06.594" v="2547" actId="478"/>
          <ac:picMkLst>
            <pc:docMk/>
            <pc:sldMk cId="3706934567" sldId="297"/>
            <ac:picMk id="5" creationId="{B520D096-731A-413F-998F-16E37294371E}"/>
          </ac:picMkLst>
        </pc:picChg>
        <pc:picChg chg="add mod ord">
          <ac:chgData name="Sarah Bangels" userId="2ca223c1-d256-448f-9453-4c768d07513c" providerId="ADAL" clId="{0392F450-9760-48C0-8FCA-5B72E70BCB7A}" dt="2022-02-14T08:55:48.101" v="7057" actId="171"/>
          <ac:picMkLst>
            <pc:docMk/>
            <pc:sldMk cId="3706934567" sldId="297"/>
            <ac:picMk id="5" creationId="{F7474AD2-EDAB-4B98-89E6-AC1B9CEB1BFF}"/>
          </ac:picMkLst>
        </pc:picChg>
        <pc:picChg chg="del">
          <ac:chgData name="Sarah Bangels" userId="2ca223c1-d256-448f-9453-4c768d07513c" providerId="ADAL" clId="{0392F450-9760-48C0-8FCA-5B72E70BCB7A}" dt="2022-02-08T08:01:40.582" v="2542" actId="478"/>
          <ac:picMkLst>
            <pc:docMk/>
            <pc:sldMk cId="3706934567" sldId="297"/>
            <ac:picMk id="6" creationId="{F4C5A6D6-AFD5-42EF-B8F6-3D8CAE0FC754}"/>
          </ac:picMkLst>
        </pc:picChg>
        <pc:picChg chg="add del mod">
          <ac:chgData name="Sarah Bangels" userId="2ca223c1-d256-448f-9453-4c768d07513c" providerId="ADAL" clId="{0392F450-9760-48C0-8FCA-5B72E70BCB7A}" dt="2022-02-08T08:02:30.066" v="2551" actId="478"/>
          <ac:picMkLst>
            <pc:docMk/>
            <pc:sldMk cId="3706934567" sldId="297"/>
            <ac:picMk id="10" creationId="{9EA82845-4F3F-4E86-8983-AC58A6D2902C}"/>
          </ac:picMkLst>
        </pc:picChg>
        <pc:picChg chg="add del mod">
          <ac:chgData name="Sarah Bangels" userId="2ca223c1-d256-448f-9453-4c768d07513c" providerId="ADAL" clId="{0392F450-9760-48C0-8FCA-5B72E70BCB7A}" dt="2022-02-08T09:14:37.943" v="2792" actId="478"/>
          <ac:picMkLst>
            <pc:docMk/>
            <pc:sldMk cId="3706934567" sldId="297"/>
            <ac:picMk id="12" creationId="{CDB41BD4-57CE-4E45-88B7-8AEB92477A12}"/>
          </ac:picMkLst>
        </pc:picChg>
        <pc:picChg chg="add del mod ord">
          <ac:chgData name="Sarah Bangels" userId="2ca223c1-d256-448f-9453-4c768d07513c" providerId="ADAL" clId="{0392F450-9760-48C0-8FCA-5B72E70BCB7A}" dt="2022-02-14T08:43:22.629" v="7039" actId="478"/>
          <ac:picMkLst>
            <pc:docMk/>
            <pc:sldMk cId="3706934567" sldId="297"/>
            <ac:picMk id="14" creationId="{B379C6CE-CFD2-4456-920A-1A9BAD2D5DC5}"/>
          </ac:picMkLst>
        </pc:picChg>
        <pc:cxnChg chg="mod ord">
          <ac:chgData name="Sarah Bangels" userId="2ca223c1-d256-448f-9453-4c768d07513c" providerId="ADAL" clId="{0392F450-9760-48C0-8FCA-5B72E70BCB7A}" dt="2022-02-14T10:28:24.398" v="7368" actId="1076"/>
          <ac:cxnSpMkLst>
            <pc:docMk/>
            <pc:sldMk cId="3706934567" sldId="297"/>
            <ac:cxnSpMk id="9" creationId="{FD8BEE6B-6F66-4047-8F2B-52DCBE1EFE4C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08T12:16:45.592" v="2996" actId="20577"/>
        <pc:sldMkLst>
          <pc:docMk/>
          <pc:sldMk cId="2635242850" sldId="298"/>
        </pc:sldMkLst>
        <pc:spChg chg="del">
          <ac:chgData name="Sarah Bangels" userId="2ca223c1-d256-448f-9453-4c768d07513c" providerId="ADAL" clId="{0392F450-9760-48C0-8FCA-5B72E70BCB7A}" dt="2022-02-08T08:06:51.115" v="2565" actId="478"/>
          <ac:spMkLst>
            <pc:docMk/>
            <pc:sldMk cId="2635242850" sldId="298"/>
            <ac:spMk id="3" creationId="{881C4F12-2CEB-427E-8D55-AE8ED8E63421}"/>
          </ac:spMkLst>
        </pc:spChg>
        <pc:spChg chg="del mod">
          <ac:chgData name="Sarah Bangels" userId="2ca223c1-d256-448f-9453-4c768d07513c" providerId="ADAL" clId="{0392F450-9760-48C0-8FCA-5B72E70BCB7A}" dt="2022-02-08T08:06:53.599" v="2567" actId="478"/>
          <ac:spMkLst>
            <pc:docMk/>
            <pc:sldMk cId="2635242850" sldId="298"/>
            <ac:spMk id="4" creationId="{1504932D-84C5-41CB-B5C2-80C33429D01D}"/>
          </ac:spMkLst>
        </pc:spChg>
        <pc:spChg chg="add del mod">
          <ac:chgData name="Sarah Bangels" userId="2ca223c1-d256-448f-9453-4c768d07513c" providerId="ADAL" clId="{0392F450-9760-48C0-8FCA-5B72E70BCB7A}" dt="2022-02-08T08:06:48.593" v="2563" actId="478"/>
          <ac:spMkLst>
            <pc:docMk/>
            <pc:sldMk cId="2635242850" sldId="298"/>
            <ac:spMk id="5" creationId="{F4DCCBB8-AC75-41EC-8F0C-0295FB6AD85E}"/>
          </ac:spMkLst>
        </pc:spChg>
        <pc:spChg chg="mod">
          <ac:chgData name="Sarah Bangels" userId="2ca223c1-d256-448f-9453-4c768d07513c" providerId="ADAL" clId="{0392F450-9760-48C0-8FCA-5B72E70BCB7A}" dt="2022-02-08T12:16:45.592" v="2996" actId="20577"/>
          <ac:spMkLst>
            <pc:docMk/>
            <pc:sldMk cId="2635242850" sldId="298"/>
            <ac:spMk id="8" creationId="{5E73C625-8ACA-4B6F-9FC2-63EF24926490}"/>
          </ac:spMkLst>
        </pc:spChg>
        <pc:spChg chg="add mod">
          <ac:chgData name="Sarah Bangels" userId="2ca223c1-d256-448f-9453-4c768d07513c" providerId="ADAL" clId="{0392F450-9760-48C0-8FCA-5B72E70BCB7A}" dt="2022-02-08T08:07:52.445" v="2583" actId="1582"/>
          <ac:spMkLst>
            <pc:docMk/>
            <pc:sldMk cId="2635242850" sldId="298"/>
            <ac:spMk id="10" creationId="{10CEC13D-75D9-4F4D-96C3-1E2C4AE56161}"/>
          </ac:spMkLst>
        </pc:spChg>
        <pc:picChg chg="del">
          <ac:chgData name="Sarah Bangels" userId="2ca223c1-d256-448f-9453-4c768d07513c" providerId="ADAL" clId="{0392F450-9760-48C0-8FCA-5B72E70BCB7A}" dt="2022-02-08T08:06:41.565" v="2562" actId="478"/>
          <ac:picMkLst>
            <pc:docMk/>
            <pc:sldMk cId="2635242850" sldId="298"/>
            <ac:picMk id="6" creationId="{3A025B8D-BE8D-4704-84D6-48E23F415393}"/>
          </ac:picMkLst>
        </pc:picChg>
        <pc:picChg chg="add mod">
          <ac:chgData name="Sarah Bangels" userId="2ca223c1-d256-448f-9453-4c768d07513c" providerId="ADAL" clId="{0392F450-9760-48C0-8FCA-5B72E70BCB7A}" dt="2022-02-08T08:07:56.628" v="2584" actId="1076"/>
          <ac:picMkLst>
            <pc:docMk/>
            <pc:sldMk cId="2635242850" sldId="298"/>
            <ac:picMk id="9" creationId="{BEB3D428-EF6D-43D8-809D-9264BE2FA4E8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14T09:01:53.126" v="7084" actId="1582"/>
        <pc:sldMkLst>
          <pc:docMk/>
          <pc:sldMk cId="3629835166" sldId="299"/>
        </pc:sldMkLst>
        <pc:spChg chg="add mod">
          <ac:chgData name="Sarah Bangels" userId="2ca223c1-d256-448f-9453-4c768d07513c" providerId="ADAL" clId="{0392F450-9760-48C0-8FCA-5B72E70BCB7A}" dt="2022-02-14T09:01:53.126" v="7084" actId="1582"/>
          <ac:spMkLst>
            <pc:docMk/>
            <pc:sldMk cId="3629835166" sldId="299"/>
            <ac:spMk id="2" creationId="{30966E3E-66D8-4464-8274-579B5C0D9564}"/>
          </ac:spMkLst>
        </pc:spChg>
        <pc:spChg chg="add mod">
          <ac:chgData name="Sarah Bangels" userId="2ca223c1-d256-448f-9453-4c768d07513c" providerId="ADAL" clId="{0392F450-9760-48C0-8FCA-5B72E70BCB7A}" dt="2022-02-08T08:10:04.328" v="2620" actId="1076"/>
          <ac:spMkLst>
            <pc:docMk/>
            <pc:sldMk cId="3629835166" sldId="299"/>
            <ac:spMk id="7" creationId="{17187D2F-8E80-4C05-96F1-DE6BCA5B6EAD}"/>
          </ac:spMkLst>
        </pc:spChg>
        <pc:spChg chg="mod">
          <ac:chgData name="Sarah Bangels" userId="2ca223c1-d256-448f-9453-4c768d07513c" providerId="ADAL" clId="{0392F450-9760-48C0-8FCA-5B72E70BCB7A}" dt="2022-02-08T14:14:42.330" v="4872" actId="122"/>
          <ac:spMkLst>
            <pc:docMk/>
            <pc:sldMk cId="3629835166" sldId="299"/>
            <ac:spMk id="8" creationId="{653EB3A0-48C7-4ED6-94C6-8F09902429AC}"/>
          </ac:spMkLst>
        </pc:spChg>
        <pc:picChg chg="add del mod">
          <ac:chgData name="Sarah Bangels" userId="2ca223c1-d256-448f-9453-4c768d07513c" providerId="ADAL" clId="{0392F450-9760-48C0-8FCA-5B72E70BCB7A}" dt="2022-02-08T08:09:10.137" v="2606" actId="478"/>
          <ac:picMkLst>
            <pc:docMk/>
            <pc:sldMk cId="3629835166" sldId="299"/>
            <ac:picMk id="3" creationId="{AFAADD57-5257-4961-B090-61988BD4D666}"/>
          </ac:picMkLst>
        </pc:picChg>
        <pc:picChg chg="add mod">
          <ac:chgData name="Sarah Bangels" userId="2ca223c1-d256-448f-9453-4c768d07513c" providerId="ADAL" clId="{0392F450-9760-48C0-8FCA-5B72E70BCB7A}" dt="2022-02-08T08:09:33.192" v="2613" actId="14100"/>
          <ac:picMkLst>
            <pc:docMk/>
            <pc:sldMk cId="3629835166" sldId="299"/>
            <ac:picMk id="5" creationId="{9246F02B-0157-40EB-B8A7-1EBEEEA2F2B3}"/>
          </ac:picMkLst>
        </pc:picChg>
        <pc:picChg chg="del">
          <ac:chgData name="Sarah Bangels" userId="2ca223c1-d256-448f-9453-4c768d07513c" providerId="ADAL" clId="{0392F450-9760-48C0-8FCA-5B72E70BCB7A}" dt="2022-02-08T08:08:56.790" v="2602" actId="478"/>
          <ac:picMkLst>
            <pc:docMk/>
            <pc:sldMk cId="3629835166" sldId="299"/>
            <ac:picMk id="6" creationId="{CFB30B86-1938-40D2-AB6D-4BFB1BA41076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08T08:11:42.068" v="2665" actId="1076"/>
        <pc:sldMkLst>
          <pc:docMk/>
          <pc:sldMk cId="3037703732" sldId="300"/>
        </pc:sldMkLst>
        <pc:spChg chg="del">
          <ac:chgData name="Sarah Bangels" userId="2ca223c1-d256-448f-9453-4c768d07513c" providerId="ADAL" clId="{0392F450-9760-48C0-8FCA-5B72E70BCB7A}" dt="2022-02-08T08:11:08.422" v="2658" actId="478"/>
          <ac:spMkLst>
            <pc:docMk/>
            <pc:sldMk cId="3037703732" sldId="300"/>
            <ac:spMk id="7" creationId="{17187D2F-8E80-4C05-96F1-DE6BCA5B6EAD}"/>
          </ac:spMkLst>
        </pc:spChg>
        <pc:picChg chg="add mod">
          <ac:chgData name="Sarah Bangels" userId="2ca223c1-d256-448f-9453-4c768d07513c" providerId="ADAL" clId="{0392F450-9760-48C0-8FCA-5B72E70BCB7A}" dt="2022-02-08T08:11:42.068" v="2665" actId="1076"/>
          <ac:picMkLst>
            <pc:docMk/>
            <pc:sldMk cId="3037703732" sldId="300"/>
            <ac:picMk id="3" creationId="{9F108432-C49B-42D6-96F9-4474381EC8E8}"/>
          </ac:picMkLst>
        </pc:picChg>
        <pc:picChg chg="del">
          <ac:chgData name="Sarah Bangels" userId="2ca223c1-d256-448f-9453-4c768d07513c" providerId="ADAL" clId="{0392F450-9760-48C0-8FCA-5B72E70BCB7A}" dt="2022-02-08T08:11:06.195" v="2657" actId="478"/>
          <ac:picMkLst>
            <pc:docMk/>
            <pc:sldMk cId="3037703732" sldId="300"/>
            <ac:picMk id="5" creationId="{9246F02B-0157-40EB-B8A7-1EBEEEA2F2B3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14T09:09:30.120" v="7152" actId="20577"/>
        <pc:sldMkLst>
          <pc:docMk/>
          <pc:sldMk cId="3629743109" sldId="301"/>
        </pc:sldMkLst>
        <pc:spChg chg="add mod">
          <ac:chgData name="Sarah Bangels" userId="2ca223c1-d256-448f-9453-4c768d07513c" providerId="ADAL" clId="{0392F450-9760-48C0-8FCA-5B72E70BCB7A}" dt="2022-02-08T13:57:14.413" v="4219" actId="14100"/>
          <ac:spMkLst>
            <pc:docMk/>
            <pc:sldMk cId="3629743109" sldId="301"/>
            <ac:spMk id="5" creationId="{654E54E2-3740-4248-B95B-7CFC79FEEF2F}"/>
          </ac:spMkLst>
        </pc:spChg>
        <pc:spChg chg="add mod">
          <ac:chgData name="Sarah Bangels" userId="2ca223c1-d256-448f-9453-4c768d07513c" providerId="ADAL" clId="{0392F450-9760-48C0-8FCA-5B72E70BCB7A}" dt="2022-02-08T13:57:44.364" v="4222" actId="208"/>
          <ac:spMkLst>
            <pc:docMk/>
            <pc:sldMk cId="3629743109" sldId="301"/>
            <ac:spMk id="6" creationId="{769C25E4-AAD6-4B8C-993D-91A944C623FF}"/>
          </ac:spMkLst>
        </pc:spChg>
        <pc:spChg chg="mod">
          <ac:chgData name="Sarah Bangels" userId="2ca223c1-d256-448f-9453-4c768d07513c" providerId="ADAL" clId="{0392F450-9760-48C0-8FCA-5B72E70BCB7A}" dt="2022-02-14T09:09:30.120" v="7152" actId="20577"/>
          <ac:spMkLst>
            <pc:docMk/>
            <pc:sldMk cId="3629743109" sldId="301"/>
            <ac:spMk id="8" creationId="{653EB3A0-48C7-4ED6-94C6-8F09902429AC}"/>
          </ac:spMkLst>
        </pc:spChg>
        <pc:picChg chg="del">
          <ac:chgData name="Sarah Bangels" userId="2ca223c1-d256-448f-9453-4c768d07513c" providerId="ADAL" clId="{0392F450-9760-48C0-8FCA-5B72E70BCB7A}" dt="2022-02-08T08:12:31.507" v="2667" actId="478"/>
          <ac:picMkLst>
            <pc:docMk/>
            <pc:sldMk cId="3629743109" sldId="301"/>
            <ac:picMk id="3" creationId="{9F108432-C49B-42D6-96F9-4474381EC8E8}"/>
          </ac:picMkLst>
        </pc:picChg>
        <pc:picChg chg="add mod">
          <ac:chgData name="Sarah Bangels" userId="2ca223c1-d256-448f-9453-4c768d07513c" providerId="ADAL" clId="{0392F450-9760-48C0-8FCA-5B72E70BCB7A}" dt="2022-02-08T09:43:34.979" v="2826" actId="1036"/>
          <ac:picMkLst>
            <pc:docMk/>
            <pc:sldMk cId="3629743109" sldId="301"/>
            <ac:picMk id="4" creationId="{702A19DE-943E-4FD0-857B-184A825EDAE4}"/>
          </ac:picMkLst>
        </pc:picChg>
      </pc:sldChg>
      <pc:sldChg chg="addSp delSp modSp add del mod">
        <pc:chgData name="Sarah Bangels" userId="2ca223c1-d256-448f-9453-4c768d07513c" providerId="ADAL" clId="{0392F450-9760-48C0-8FCA-5B72E70BCB7A}" dt="2022-02-08T09:42:55.444" v="2818" actId="2696"/>
        <pc:sldMkLst>
          <pc:docMk/>
          <pc:sldMk cId="396131208" sldId="302"/>
        </pc:sldMkLst>
        <pc:spChg chg="mod">
          <ac:chgData name="Sarah Bangels" userId="2ca223c1-d256-448f-9453-4c768d07513c" providerId="ADAL" clId="{0392F450-9760-48C0-8FCA-5B72E70BCB7A}" dt="2022-02-08T09:03:35.084" v="2705" actId="20577"/>
          <ac:spMkLst>
            <pc:docMk/>
            <pc:sldMk cId="396131208" sldId="302"/>
            <ac:spMk id="8" creationId="{653EB3A0-48C7-4ED6-94C6-8F09902429AC}"/>
          </ac:spMkLst>
        </pc:spChg>
        <pc:picChg chg="add del mod">
          <ac:chgData name="Sarah Bangels" userId="2ca223c1-d256-448f-9453-4c768d07513c" providerId="ADAL" clId="{0392F450-9760-48C0-8FCA-5B72E70BCB7A}" dt="2022-02-08T09:03:56.374" v="2710" actId="478"/>
          <ac:picMkLst>
            <pc:docMk/>
            <pc:sldMk cId="396131208" sldId="302"/>
            <ac:picMk id="3" creationId="{18F8D405-58ED-413A-A55B-C0F80AB01807}"/>
          </ac:picMkLst>
        </pc:picChg>
        <pc:picChg chg="del">
          <ac:chgData name="Sarah Bangels" userId="2ca223c1-d256-448f-9453-4c768d07513c" providerId="ADAL" clId="{0392F450-9760-48C0-8FCA-5B72E70BCB7A}" dt="2022-02-08T09:03:36.965" v="2706" actId="478"/>
          <ac:picMkLst>
            <pc:docMk/>
            <pc:sldMk cId="396131208" sldId="302"/>
            <ac:picMk id="4" creationId="{702A19DE-943E-4FD0-857B-184A825EDAE4}"/>
          </ac:picMkLst>
        </pc:picChg>
        <pc:picChg chg="add del mod">
          <ac:chgData name="Sarah Bangels" userId="2ca223c1-d256-448f-9453-4c768d07513c" providerId="ADAL" clId="{0392F450-9760-48C0-8FCA-5B72E70BCB7A}" dt="2022-02-08T09:04:13.232" v="2712" actId="478"/>
          <ac:picMkLst>
            <pc:docMk/>
            <pc:sldMk cId="396131208" sldId="302"/>
            <ac:picMk id="6" creationId="{65DB1BFE-26BB-44F7-AED3-EC12A2FBB7F5}"/>
          </ac:picMkLst>
        </pc:picChg>
        <pc:picChg chg="add del mod">
          <ac:chgData name="Sarah Bangels" userId="2ca223c1-d256-448f-9453-4c768d07513c" providerId="ADAL" clId="{0392F450-9760-48C0-8FCA-5B72E70BCB7A}" dt="2022-02-08T09:06:58.666" v="2718" actId="478"/>
          <ac:picMkLst>
            <pc:docMk/>
            <pc:sldMk cId="396131208" sldId="302"/>
            <ac:picMk id="9" creationId="{40790810-898E-493D-B57E-860AEEF7ABFC}"/>
          </ac:picMkLst>
        </pc:picChg>
        <pc:picChg chg="add mod">
          <ac:chgData name="Sarah Bangels" userId="2ca223c1-d256-448f-9453-4c768d07513c" providerId="ADAL" clId="{0392F450-9760-48C0-8FCA-5B72E70BCB7A}" dt="2022-02-08T09:07:15.568" v="2724" actId="1076"/>
          <ac:picMkLst>
            <pc:docMk/>
            <pc:sldMk cId="396131208" sldId="302"/>
            <ac:picMk id="11" creationId="{B6862250-4F2D-4CB3-BEE1-3AC6E661700F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14T10:40:23.582" v="7424" actId="14100"/>
        <pc:sldMkLst>
          <pc:docMk/>
          <pc:sldMk cId="1203301066" sldId="303"/>
        </pc:sldMkLst>
        <pc:spChg chg="add mod">
          <ac:chgData name="Sarah Bangels" userId="2ca223c1-d256-448f-9453-4c768d07513c" providerId="ADAL" clId="{0392F450-9760-48C0-8FCA-5B72E70BCB7A}" dt="2022-02-14T10:40:20.502" v="7423" actId="14100"/>
          <ac:spMkLst>
            <pc:docMk/>
            <pc:sldMk cId="1203301066" sldId="303"/>
            <ac:spMk id="5" creationId="{77F26AFC-2B17-4DE9-AC7E-49ADC6A456E0}"/>
          </ac:spMkLst>
        </pc:spChg>
        <pc:spChg chg="add mod">
          <ac:chgData name="Sarah Bangels" userId="2ca223c1-d256-448f-9453-4c768d07513c" providerId="ADAL" clId="{0392F450-9760-48C0-8FCA-5B72E70BCB7A}" dt="2022-02-14T10:40:23.582" v="7424" actId="14100"/>
          <ac:spMkLst>
            <pc:docMk/>
            <pc:sldMk cId="1203301066" sldId="303"/>
            <ac:spMk id="7" creationId="{0A902630-44E3-44B7-AA80-AC54E86D4D06}"/>
          </ac:spMkLst>
        </pc:spChg>
        <pc:spChg chg="mod">
          <ac:chgData name="Sarah Bangels" userId="2ca223c1-d256-448f-9453-4c768d07513c" providerId="ADAL" clId="{0392F450-9760-48C0-8FCA-5B72E70BCB7A}" dt="2022-02-14T09:15:36.281" v="7176" actId="6549"/>
          <ac:spMkLst>
            <pc:docMk/>
            <pc:sldMk cId="1203301066" sldId="303"/>
            <ac:spMk id="8" creationId="{653EB3A0-48C7-4ED6-94C6-8F09902429AC}"/>
          </ac:spMkLst>
        </pc:spChg>
        <pc:picChg chg="add mod">
          <ac:chgData name="Sarah Bangels" userId="2ca223c1-d256-448f-9453-4c768d07513c" providerId="ADAL" clId="{0392F450-9760-48C0-8FCA-5B72E70BCB7A}" dt="2022-02-08T09:08:25.522" v="2732" actId="1076"/>
          <ac:picMkLst>
            <pc:docMk/>
            <pc:sldMk cId="1203301066" sldId="303"/>
            <ac:picMk id="3" creationId="{DE8AA372-83A7-4639-9340-CAD2C8C0493D}"/>
          </ac:picMkLst>
        </pc:picChg>
        <pc:picChg chg="del">
          <ac:chgData name="Sarah Bangels" userId="2ca223c1-d256-448f-9453-4c768d07513c" providerId="ADAL" clId="{0392F450-9760-48C0-8FCA-5B72E70BCB7A}" dt="2022-02-08T09:08:06.738" v="2726" actId="478"/>
          <ac:picMkLst>
            <pc:docMk/>
            <pc:sldMk cId="1203301066" sldId="303"/>
            <ac:picMk id="11" creationId="{B6862250-4F2D-4CB3-BEE1-3AC6E661700F}"/>
          </ac:picMkLst>
        </pc:picChg>
        <pc:cxnChg chg="add del mod">
          <ac:chgData name="Sarah Bangels" userId="2ca223c1-d256-448f-9453-4c768d07513c" providerId="ADAL" clId="{0392F450-9760-48C0-8FCA-5B72E70BCB7A}" dt="2022-02-14T10:39:09.660" v="7412" actId="478"/>
          <ac:cxnSpMkLst>
            <pc:docMk/>
            <pc:sldMk cId="1203301066" sldId="303"/>
            <ac:cxnSpMk id="4" creationId="{5308A2F1-54F1-4BB3-8710-960F6DE7CF2E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10:41:31.478" v="7437" actId="1076"/>
        <pc:sldMkLst>
          <pc:docMk/>
          <pc:sldMk cId="349906411" sldId="304"/>
        </pc:sldMkLst>
        <pc:spChg chg="add mod">
          <ac:chgData name="Sarah Bangels" userId="2ca223c1-d256-448f-9453-4c768d07513c" providerId="ADAL" clId="{0392F450-9760-48C0-8FCA-5B72E70BCB7A}" dt="2022-02-14T10:41:31.478" v="7437" actId="1076"/>
          <ac:spMkLst>
            <pc:docMk/>
            <pc:sldMk cId="349906411" sldId="304"/>
            <ac:spMk id="2" creationId="{0FCF4B67-5F65-4B7B-A8EA-008CF43009A3}"/>
          </ac:spMkLst>
        </pc:spChg>
        <pc:spChg chg="add mod">
          <ac:chgData name="Sarah Bangels" userId="2ca223c1-d256-448f-9453-4c768d07513c" providerId="ADAL" clId="{0392F450-9760-48C0-8FCA-5B72E70BCB7A}" dt="2022-02-14T10:41:28.791" v="7436" actId="1076"/>
          <ac:spMkLst>
            <pc:docMk/>
            <pc:sldMk cId="349906411" sldId="304"/>
            <ac:spMk id="5" creationId="{15F6848A-2DE9-41CB-9D05-1552A0CF7A66}"/>
          </ac:spMkLst>
        </pc:spChg>
        <pc:spChg chg="mod">
          <ac:chgData name="Sarah Bangels" userId="2ca223c1-d256-448f-9453-4c768d07513c" providerId="ADAL" clId="{0392F450-9760-48C0-8FCA-5B72E70BCB7A}" dt="2022-02-14T09:15:52.958" v="7213" actId="20577"/>
          <ac:spMkLst>
            <pc:docMk/>
            <pc:sldMk cId="349906411" sldId="304"/>
            <ac:spMk id="8" creationId="{653EB3A0-48C7-4ED6-94C6-8F09902429AC}"/>
          </ac:spMkLst>
        </pc:spChg>
        <pc:picChg chg="del">
          <ac:chgData name="Sarah Bangels" userId="2ca223c1-d256-448f-9453-4c768d07513c" providerId="ADAL" clId="{0392F450-9760-48C0-8FCA-5B72E70BCB7A}" dt="2022-02-08T09:09:33.116" v="2734" actId="478"/>
          <ac:picMkLst>
            <pc:docMk/>
            <pc:sldMk cId="349906411" sldId="304"/>
            <ac:picMk id="3" creationId="{DE8AA372-83A7-4639-9340-CAD2C8C0493D}"/>
          </ac:picMkLst>
        </pc:picChg>
        <pc:picChg chg="add mod">
          <ac:chgData name="Sarah Bangels" userId="2ca223c1-d256-448f-9453-4c768d07513c" providerId="ADAL" clId="{0392F450-9760-48C0-8FCA-5B72E70BCB7A}" dt="2022-02-08T09:09:57.004" v="2742" actId="1076"/>
          <ac:picMkLst>
            <pc:docMk/>
            <pc:sldMk cId="349906411" sldId="304"/>
            <ac:picMk id="4" creationId="{08840875-D324-4CAC-A672-D008BDFD80EF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14T09:16:06.016" v="7237" actId="20577"/>
        <pc:sldMkLst>
          <pc:docMk/>
          <pc:sldMk cId="4137636616" sldId="305"/>
        </pc:sldMkLst>
        <pc:spChg chg="add del">
          <ac:chgData name="Sarah Bangels" userId="2ca223c1-d256-448f-9453-4c768d07513c" providerId="ADAL" clId="{0392F450-9760-48C0-8FCA-5B72E70BCB7A}" dt="2022-02-08T09:11:17.091" v="2746" actId="478"/>
          <ac:spMkLst>
            <pc:docMk/>
            <pc:sldMk cId="4137636616" sldId="305"/>
            <ac:spMk id="5" creationId="{267CD8F3-87CA-4EE7-B5F3-AB0D7DE0AF9D}"/>
          </ac:spMkLst>
        </pc:spChg>
        <pc:spChg chg="mod">
          <ac:chgData name="Sarah Bangels" userId="2ca223c1-d256-448f-9453-4c768d07513c" providerId="ADAL" clId="{0392F450-9760-48C0-8FCA-5B72E70BCB7A}" dt="2022-02-14T09:16:06.016" v="7237" actId="20577"/>
          <ac:spMkLst>
            <pc:docMk/>
            <pc:sldMk cId="4137636616" sldId="305"/>
            <ac:spMk id="8" creationId="{653EB3A0-48C7-4ED6-94C6-8F09902429AC}"/>
          </ac:spMkLst>
        </pc:spChg>
        <pc:picChg chg="del">
          <ac:chgData name="Sarah Bangels" userId="2ca223c1-d256-448f-9453-4c768d07513c" providerId="ADAL" clId="{0392F450-9760-48C0-8FCA-5B72E70BCB7A}" dt="2022-02-08T09:11:11.560" v="2744" actId="478"/>
          <ac:picMkLst>
            <pc:docMk/>
            <pc:sldMk cId="4137636616" sldId="305"/>
            <ac:picMk id="4" creationId="{08840875-D324-4CAC-A672-D008BDFD80EF}"/>
          </ac:picMkLst>
        </pc:picChg>
        <pc:picChg chg="add mod">
          <ac:chgData name="Sarah Bangels" userId="2ca223c1-d256-448f-9453-4c768d07513c" providerId="ADAL" clId="{0392F450-9760-48C0-8FCA-5B72E70BCB7A}" dt="2022-02-08T09:11:39.733" v="2752" actId="1076"/>
          <ac:picMkLst>
            <pc:docMk/>
            <pc:sldMk cId="4137636616" sldId="305"/>
            <ac:picMk id="6" creationId="{883E90C2-AE14-4C0D-89BA-6EA889977874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14T10:29:11.101" v="7375" actId="20577"/>
        <pc:sldMkLst>
          <pc:docMk/>
          <pc:sldMk cId="3058221352" sldId="306"/>
        </pc:sldMkLst>
        <pc:spChg chg="add">
          <ac:chgData name="Sarah Bangels" userId="2ca223c1-d256-448f-9453-4c768d07513c" providerId="ADAL" clId="{0392F450-9760-48C0-8FCA-5B72E70BCB7A}" dt="2022-02-08T09:15:29.536" v="2798" actId="11529"/>
          <ac:spMkLst>
            <pc:docMk/>
            <pc:sldMk cId="3058221352" sldId="306"/>
            <ac:spMk id="2" creationId="{3BA31D14-CAFB-4934-8ADB-A44E7790B423}"/>
          </ac:spMkLst>
        </pc:spChg>
        <pc:spChg chg="add">
          <ac:chgData name="Sarah Bangels" userId="2ca223c1-d256-448f-9453-4c768d07513c" providerId="ADAL" clId="{0392F450-9760-48C0-8FCA-5B72E70BCB7A}" dt="2022-02-08T09:15:43.862" v="2799" actId="11529"/>
          <ac:spMkLst>
            <pc:docMk/>
            <pc:sldMk cId="3058221352" sldId="306"/>
            <ac:spMk id="3" creationId="{B73DD914-BB3C-4CE2-B386-1ABD3CD025FF}"/>
          </ac:spMkLst>
        </pc:spChg>
        <pc:spChg chg="add">
          <ac:chgData name="Sarah Bangels" userId="2ca223c1-d256-448f-9453-4c768d07513c" providerId="ADAL" clId="{0392F450-9760-48C0-8FCA-5B72E70BCB7A}" dt="2022-02-08T09:15:56.832" v="2800" actId="11529"/>
          <ac:spMkLst>
            <pc:docMk/>
            <pc:sldMk cId="3058221352" sldId="306"/>
            <ac:spMk id="4" creationId="{CEEB81CC-5B2B-4A79-A5F1-82F7A0CCBDE6}"/>
          </ac:spMkLst>
        </pc:spChg>
        <pc:spChg chg="add mod">
          <ac:chgData name="Sarah Bangels" userId="2ca223c1-d256-448f-9453-4c768d07513c" providerId="ADAL" clId="{0392F450-9760-48C0-8FCA-5B72E70BCB7A}" dt="2022-02-08T09:16:23.557" v="2807" actId="1582"/>
          <ac:spMkLst>
            <pc:docMk/>
            <pc:sldMk cId="3058221352" sldId="306"/>
            <ac:spMk id="5" creationId="{6F953D0C-967E-48FC-98E6-B607485196B7}"/>
          </ac:spMkLst>
        </pc:spChg>
        <pc:spChg chg="mod">
          <ac:chgData name="Sarah Bangels" userId="2ca223c1-d256-448f-9453-4c768d07513c" providerId="ADAL" clId="{0392F450-9760-48C0-8FCA-5B72E70BCB7A}" dt="2022-02-14T10:29:11.101" v="7375" actId="20577"/>
          <ac:spMkLst>
            <pc:docMk/>
            <pc:sldMk cId="3058221352" sldId="306"/>
            <ac:spMk id="8" creationId="{5E73C625-8ACA-4B6F-9FC2-63EF24926490}"/>
          </ac:spMkLst>
        </pc:spChg>
        <pc:cxnChg chg="del">
          <ac:chgData name="Sarah Bangels" userId="2ca223c1-d256-448f-9453-4c768d07513c" providerId="ADAL" clId="{0392F450-9760-48C0-8FCA-5B72E70BCB7A}" dt="2022-02-08T09:16:28.718" v="2808" actId="478"/>
          <ac:cxnSpMkLst>
            <pc:docMk/>
            <pc:sldMk cId="3058221352" sldId="306"/>
            <ac:cxnSpMk id="9" creationId="{FD8BEE6B-6F66-4047-8F2B-52DCBE1EFE4C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10:58:39.633" v="7680" actId="1076"/>
        <pc:sldMkLst>
          <pc:docMk/>
          <pc:sldMk cId="808785205" sldId="307"/>
        </pc:sldMkLst>
        <pc:spChg chg="add mod">
          <ac:chgData name="Sarah Bangels" userId="2ca223c1-d256-448f-9453-4c768d07513c" providerId="ADAL" clId="{0392F450-9760-48C0-8FCA-5B72E70BCB7A}" dt="2022-02-14T10:58:32.942" v="7679" actId="208"/>
          <ac:spMkLst>
            <pc:docMk/>
            <pc:sldMk cId="808785205" sldId="307"/>
            <ac:spMk id="2" creationId="{383F71B3-4203-440C-89D1-FF8A73485686}"/>
          </ac:spMkLst>
        </pc:spChg>
        <pc:spChg chg="add mod">
          <ac:chgData name="Sarah Bangels" userId="2ca223c1-d256-448f-9453-4c768d07513c" providerId="ADAL" clId="{0392F450-9760-48C0-8FCA-5B72E70BCB7A}" dt="2022-02-14T10:58:39.633" v="7680" actId="1076"/>
          <ac:spMkLst>
            <pc:docMk/>
            <pc:sldMk cId="808785205" sldId="307"/>
            <ac:spMk id="3" creationId="{5994B877-5F6C-4B45-9DCC-AAB9B1B87570}"/>
          </ac:spMkLst>
        </pc:spChg>
        <pc:spChg chg="mod">
          <ac:chgData name="Sarah Bangels" userId="2ca223c1-d256-448f-9453-4c768d07513c" providerId="ADAL" clId="{0392F450-9760-48C0-8FCA-5B72E70BCB7A}" dt="2022-02-08T15:34:24.913" v="5693" actId="20577"/>
          <ac:spMkLst>
            <pc:docMk/>
            <pc:sldMk cId="808785205" sldId="307"/>
            <ac:spMk id="4" creationId="{0870ED25-C585-42A5-B130-890A6219C322}"/>
          </ac:spMkLst>
        </pc:spChg>
        <pc:spChg chg="mod">
          <ac:chgData name="Sarah Bangels" userId="2ca223c1-d256-448f-9453-4c768d07513c" providerId="ADAL" clId="{0392F450-9760-48C0-8FCA-5B72E70BCB7A}" dt="2022-02-08T14:11:20.857" v="4624" actId="14100"/>
          <ac:spMkLst>
            <pc:docMk/>
            <pc:sldMk cId="808785205" sldId="307"/>
            <ac:spMk id="6" creationId="{9CF98B68-CDCA-4613-93C3-B37C02D0E0E0}"/>
          </ac:spMkLst>
        </pc:spChg>
        <pc:picChg chg="add del mod">
          <ac:chgData name="Sarah Bangels" userId="2ca223c1-d256-448f-9453-4c768d07513c" providerId="ADAL" clId="{0392F450-9760-48C0-8FCA-5B72E70BCB7A}" dt="2022-02-08T14:11:06.097" v="4621" actId="1076"/>
          <ac:picMkLst>
            <pc:docMk/>
            <pc:sldMk cId="808785205" sldId="307"/>
            <ac:picMk id="5" creationId="{ACD90D62-4BA3-49B1-B397-2B7A1A7CAF34}"/>
          </ac:picMkLst>
        </pc:picChg>
      </pc:sldChg>
      <pc:sldChg chg="addSp delSp modSp new mod">
        <pc:chgData name="Sarah Bangels" userId="2ca223c1-d256-448f-9453-4c768d07513c" providerId="ADAL" clId="{0392F450-9760-48C0-8FCA-5B72E70BCB7A}" dt="2022-02-14T10:59:22.214" v="7681" actId="1076"/>
        <pc:sldMkLst>
          <pc:docMk/>
          <pc:sldMk cId="2691323097" sldId="308"/>
        </pc:sldMkLst>
        <pc:spChg chg="del">
          <ac:chgData name="Sarah Bangels" userId="2ca223c1-d256-448f-9453-4c768d07513c" providerId="ADAL" clId="{0392F450-9760-48C0-8FCA-5B72E70BCB7A}" dt="2022-02-08T15:07:54.678" v="5306"/>
          <ac:spMkLst>
            <pc:docMk/>
            <pc:sldMk cId="2691323097" sldId="308"/>
            <ac:spMk id="2" creationId="{73EF8B15-F573-4B24-BBD8-5BFCEF889295}"/>
          </ac:spMkLst>
        </pc:spChg>
        <pc:spChg chg="mod">
          <ac:chgData name="Sarah Bangels" userId="2ca223c1-d256-448f-9453-4c768d07513c" providerId="ADAL" clId="{0392F450-9760-48C0-8FCA-5B72E70BCB7A}" dt="2022-02-14T10:59:22.214" v="7681" actId="1076"/>
          <ac:spMkLst>
            <pc:docMk/>
            <pc:sldMk cId="2691323097" sldId="308"/>
            <ac:spMk id="3" creationId="{490744DC-8F76-4353-B8B9-FC6D84C01C7B}"/>
          </ac:spMkLst>
        </pc:spChg>
        <pc:spChg chg="add del mod">
          <ac:chgData name="Sarah Bangels" userId="2ca223c1-d256-448f-9453-4c768d07513c" providerId="ADAL" clId="{0392F450-9760-48C0-8FCA-5B72E70BCB7A}" dt="2022-02-08T15:12:16.910" v="5319" actId="478"/>
          <ac:spMkLst>
            <pc:docMk/>
            <pc:sldMk cId="2691323097" sldId="308"/>
            <ac:spMk id="4" creationId="{EC0618D1-1D6C-4855-886E-0C75A4905F4D}"/>
          </ac:spMkLst>
        </pc:spChg>
        <pc:spChg chg="add mod">
          <ac:chgData name="Sarah Bangels" userId="2ca223c1-d256-448f-9453-4c768d07513c" providerId="ADAL" clId="{0392F450-9760-48C0-8FCA-5B72E70BCB7A}" dt="2022-02-08T15:12:38.141" v="5322" actId="14100"/>
          <ac:spMkLst>
            <pc:docMk/>
            <pc:sldMk cId="2691323097" sldId="308"/>
            <ac:spMk id="5" creationId="{D73BD6C3-4EA9-475C-931F-DAC14F9AAF82}"/>
          </ac:spMkLst>
        </pc:spChg>
      </pc:sldChg>
      <pc:sldChg chg="modSp add mod">
        <pc:chgData name="Sarah Bangels" userId="2ca223c1-d256-448f-9453-4c768d07513c" providerId="ADAL" clId="{0392F450-9760-48C0-8FCA-5B72E70BCB7A}" dt="2022-02-14T10:46:42.501" v="7517" actId="20577"/>
        <pc:sldMkLst>
          <pc:docMk/>
          <pc:sldMk cId="50536766" sldId="309"/>
        </pc:sldMkLst>
        <pc:spChg chg="mod">
          <ac:chgData name="Sarah Bangels" userId="2ca223c1-d256-448f-9453-4c768d07513c" providerId="ADAL" clId="{0392F450-9760-48C0-8FCA-5B72E70BCB7A}" dt="2022-02-14T10:46:42.501" v="7517" actId="20577"/>
          <ac:spMkLst>
            <pc:docMk/>
            <pc:sldMk cId="50536766" sldId="309"/>
            <ac:spMk id="2" creationId="{AD803E3B-4E6B-4C50-985D-D7B6109F58EE}"/>
          </ac:spMkLst>
        </pc:spChg>
        <pc:spChg chg="mod">
          <ac:chgData name="Sarah Bangels" userId="2ca223c1-d256-448f-9453-4c768d07513c" providerId="ADAL" clId="{0392F450-9760-48C0-8FCA-5B72E70BCB7A}" dt="2022-02-09T08:51:24.069" v="6121" actId="1076"/>
          <ac:spMkLst>
            <pc:docMk/>
            <pc:sldMk cId="50536766" sldId="309"/>
            <ac:spMk id="8" creationId="{653EB3A0-48C7-4ED6-94C6-8F09902429AC}"/>
          </ac:spMkLst>
        </pc:spChg>
      </pc:sldChg>
      <pc:sldChg chg="modSp add mod">
        <pc:chgData name="Sarah Bangels" userId="2ca223c1-d256-448f-9453-4c768d07513c" providerId="ADAL" clId="{0392F450-9760-48C0-8FCA-5B72E70BCB7A}" dt="2022-02-14T12:56:24.948" v="8041" actId="20577"/>
        <pc:sldMkLst>
          <pc:docMk/>
          <pc:sldMk cId="3643592989" sldId="310"/>
        </pc:sldMkLst>
        <pc:spChg chg="mod">
          <ac:chgData name="Sarah Bangels" userId="2ca223c1-d256-448f-9453-4c768d07513c" providerId="ADAL" clId="{0392F450-9760-48C0-8FCA-5B72E70BCB7A}" dt="2022-02-14T12:56:24.948" v="8041" actId="20577"/>
          <ac:spMkLst>
            <pc:docMk/>
            <pc:sldMk cId="3643592989" sldId="310"/>
            <ac:spMk id="2" creationId="{AD803E3B-4E6B-4C50-985D-D7B6109F58EE}"/>
          </ac:spMkLst>
        </pc:spChg>
      </pc:sldChg>
      <pc:sldChg chg="addSp delSp modSp add mod">
        <pc:chgData name="Sarah Bangels" userId="2ca223c1-d256-448f-9453-4c768d07513c" providerId="ADAL" clId="{0392F450-9760-48C0-8FCA-5B72E70BCB7A}" dt="2022-02-14T09:04:22.211" v="7098" actId="1582"/>
        <pc:sldMkLst>
          <pc:docMk/>
          <pc:sldMk cId="3293271985" sldId="311"/>
        </pc:sldMkLst>
        <pc:spChg chg="del">
          <ac:chgData name="Sarah Bangels" userId="2ca223c1-d256-448f-9453-4c768d07513c" providerId="ADAL" clId="{0392F450-9760-48C0-8FCA-5B72E70BCB7A}" dt="2022-02-14T09:03:37.272" v="7090" actId="478"/>
          <ac:spMkLst>
            <pc:docMk/>
            <pc:sldMk cId="3293271985" sldId="311"/>
            <ac:spMk id="2" creationId="{3244AA9B-C09D-4CCE-B933-5CAF016F141B}"/>
          </ac:spMkLst>
        </pc:spChg>
        <pc:spChg chg="del">
          <ac:chgData name="Sarah Bangels" userId="2ca223c1-d256-448f-9453-4c768d07513c" providerId="ADAL" clId="{0392F450-9760-48C0-8FCA-5B72E70BCB7A}" dt="2022-02-14T09:03:33.929" v="7087" actId="478"/>
          <ac:spMkLst>
            <pc:docMk/>
            <pc:sldMk cId="3293271985" sldId="311"/>
            <ac:spMk id="3" creationId="{43939C16-4C3E-4F30-9730-31972DE0849B}"/>
          </ac:spMkLst>
        </pc:spChg>
        <pc:spChg chg="del mod">
          <ac:chgData name="Sarah Bangels" userId="2ca223c1-d256-448f-9453-4c768d07513c" providerId="ADAL" clId="{0392F450-9760-48C0-8FCA-5B72E70BCB7A}" dt="2022-02-14T09:03:36.186" v="7089" actId="478"/>
          <ac:spMkLst>
            <pc:docMk/>
            <pc:sldMk cId="3293271985" sldId="311"/>
            <ac:spMk id="4" creationId="{EFFF7FEE-F8C6-4923-8A89-1446C54E85AC}"/>
          </ac:spMkLst>
        </pc:spChg>
        <pc:spChg chg="del">
          <ac:chgData name="Sarah Bangels" userId="2ca223c1-d256-448f-9453-4c768d07513c" providerId="ADAL" clId="{0392F450-9760-48C0-8FCA-5B72E70BCB7A}" dt="2022-02-14T09:03:39.605" v="7092" actId="478"/>
          <ac:spMkLst>
            <pc:docMk/>
            <pc:sldMk cId="3293271985" sldId="311"/>
            <ac:spMk id="5" creationId="{B86801CC-5040-433D-83A8-5877F64D82AC}"/>
          </ac:spMkLst>
        </pc:spChg>
        <pc:spChg chg="add mod">
          <ac:chgData name="Sarah Bangels" userId="2ca223c1-d256-448f-9453-4c768d07513c" providerId="ADAL" clId="{0392F450-9760-48C0-8FCA-5B72E70BCB7A}" dt="2022-02-14T09:04:22.211" v="7098" actId="1582"/>
          <ac:spMkLst>
            <pc:docMk/>
            <pc:sldMk cId="3293271985" sldId="311"/>
            <ac:spMk id="9" creationId="{83299091-2B30-465E-945C-11232C5AF9EE}"/>
          </ac:spMkLst>
        </pc:spChg>
        <pc:picChg chg="add mod">
          <ac:chgData name="Sarah Bangels" userId="2ca223c1-d256-448f-9453-4c768d07513c" providerId="ADAL" clId="{0392F450-9760-48C0-8FCA-5B72E70BCB7A}" dt="2022-02-14T09:03:52.815" v="7093" actId="931"/>
          <ac:picMkLst>
            <pc:docMk/>
            <pc:sldMk cId="3293271985" sldId="311"/>
            <ac:picMk id="8" creationId="{ED288504-9492-43D5-9917-DAE610C2EA14}"/>
          </ac:picMkLst>
        </pc:picChg>
        <pc:picChg chg="del">
          <ac:chgData name="Sarah Bangels" userId="2ca223c1-d256-448f-9453-4c768d07513c" providerId="ADAL" clId="{0392F450-9760-48C0-8FCA-5B72E70BCB7A}" dt="2022-02-14T09:03:29.840" v="7086" actId="478"/>
          <ac:picMkLst>
            <pc:docMk/>
            <pc:sldMk cId="3293271985" sldId="311"/>
            <ac:picMk id="10" creationId="{D75A9A9D-9F0D-45FE-85CB-CDCAB654EE7B}"/>
          </ac:picMkLst>
        </pc:picChg>
        <pc:cxnChg chg="del">
          <ac:chgData name="Sarah Bangels" userId="2ca223c1-d256-448f-9453-4c768d07513c" providerId="ADAL" clId="{0392F450-9760-48C0-8FCA-5B72E70BCB7A}" dt="2022-02-14T09:03:38.289" v="7091" actId="478"/>
          <ac:cxnSpMkLst>
            <pc:docMk/>
            <pc:sldMk cId="3293271985" sldId="311"/>
            <ac:cxnSpMk id="7" creationId="{9C6D743A-4ADB-4ED3-B2C4-89AB9CCB2646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09:04:57.416" v="7107" actId="1076"/>
        <pc:sldMkLst>
          <pc:docMk/>
          <pc:sldMk cId="4102771829" sldId="312"/>
        </pc:sldMkLst>
        <pc:spChg chg="del">
          <ac:chgData name="Sarah Bangels" userId="2ca223c1-d256-448f-9453-4c768d07513c" providerId="ADAL" clId="{0392F450-9760-48C0-8FCA-5B72E70BCB7A}" dt="2022-02-14T09:04:33.128" v="7101" actId="478"/>
          <ac:spMkLst>
            <pc:docMk/>
            <pc:sldMk cId="4102771829" sldId="312"/>
            <ac:spMk id="9" creationId="{83299091-2B30-465E-945C-11232C5AF9EE}"/>
          </ac:spMkLst>
        </pc:spChg>
        <pc:picChg chg="add mod">
          <ac:chgData name="Sarah Bangels" userId="2ca223c1-d256-448f-9453-4c768d07513c" providerId="ADAL" clId="{0392F450-9760-48C0-8FCA-5B72E70BCB7A}" dt="2022-02-14T09:04:57.416" v="7107" actId="1076"/>
          <ac:picMkLst>
            <pc:docMk/>
            <pc:sldMk cId="4102771829" sldId="312"/>
            <ac:picMk id="3" creationId="{75FD2024-64C9-4C37-A86B-09BD623465F4}"/>
          </ac:picMkLst>
        </pc:picChg>
        <pc:picChg chg="del">
          <ac:chgData name="Sarah Bangels" userId="2ca223c1-d256-448f-9453-4c768d07513c" providerId="ADAL" clId="{0392F450-9760-48C0-8FCA-5B72E70BCB7A}" dt="2022-02-14T09:04:30.435" v="7100" actId="478"/>
          <ac:picMkLst>
            <pc:docMk/>
            <pc:sldMk cId="4102771829" sldId="312"/>
            <ac:picMk id="8" creationId="{ED288504-9492-43D5-9917-DAE610C2EA14}"/>
          </ac:picMkLst>
        </pc:picChg>
      </pc:sldChg>
      <pc:sldChg chg="addSp delSp modSp add mod">
        <pc:chgData name="Sarah Bangels" userId="2ca223c1-d256-448f-9453-4c768d07513c" providerId="ADAL" clId="{0392F450-9760-48C0-8FCA-5B72E70BCB7A}" dt="2022-02-14T10:57:15.739" v="7669" actId="208"/>
        <pc:sldMkLst>
          <pc:docMk/>
          <pc:sldMk cId="2429607972" sldId="313"/>
        </pc:sldMkLst>
        <pc:spChg chg="mod ord">
          <ac:chgData name="Sarah Bangels" userId="2ca223c1-d256-448f-9453-4c768d07513c" providerId="ADAL" clId="{0392F450-9760-48C0-8FCA-5B72E70BCB7A}" dt="2022-02-14T10:57:15.739" v="7669" actId="208"/>
          <ac:spMkLst>
            <pc:docMk/>
            <pc:sldMk cId="2429607972" sldId="313"/>
            <ac:spMk id="2" creationId="{85BBF103-5782-484D-861F-6AD37ABA1628}"/>
          </ac:spMkLst>
        </pc:spChg>
        <pc:spChg chg="mod ord">
          <ac:chgData name="Sarah Bangels" userId="2ca223c1-d256-448f-9453-4c768d07513c" providerId="ADAL" clId="{0392F450-9760-48C0-8FCA-5B72E70BCB7A}" dt="2022-02-14T10:32:13.822" v="7396" actId="14100"/>
          <ac:spMkLst>
            <pc:docMk/>
            <pc:sldMk cId="2429607972" sldId="313"/>
            <ac:spMk id="3" creationId="{92D4BD26-CDE5-4F0B-870B-FAD0A8F7E39E}"/>
          </ac:spMkLst>
        </pc:spChg>
        <pc:spChg chg="add del mod">
          <ac:chgData name="Sarah Bangels" userId="2ca223c1-d256-448f-9453-4c768d07513c" providerId="ADAL" clId="{0392F450-9760-48C0-8FCA-5B72E70BCB7A}" dt="2022-02-14T09:06:27.615" v="7112" actId="478"/>
          <ac:spMkLst>
            <pc:docMk/>
            <pc:sldMk cId="2429607972" sldId="313"/>
            <ac:spMk id="5" creationId="{9E4BB910-D658-4C98-A55C-C04424B3A146}"/>
          </ac:spMkLst>
        </pc:spChg>
        <pc:picChg chg="add mod ord">
          <ac:chgData name="Sarah Bangels" userId="2ca223c1-d256-448f-9453-4c768d07513c" providerId="ADAL" clId="{0392F450-9760-48C0-8FCA-5B72E70BCB7A}" dt="2022-02-14T09:07:24.730" v="7126" actId="171"/>
          <ac:picMkLst>
            <pc:docMk/>
            <pc:sldMk cId="2429607972" sldId="313"/>
            <ac:picMk id="7" creationId="{B5E38D07-75F4-429C-93FA-8407163455AD}"/>
          </ac:picMkLst>
        </pc:picChg>
        <pc:picChg chg="add mod">
          <ac:chgData name="Sarah Bangels" userId="2ca223c1-d256-448f-9453-4c768d07513c" providerId="ADAL" clId="{0392F450-9760-48C0-8FCA-5B72E70BCB7A}" dt="2022-02-14T10:31:49.953" v="7382" actId="14100"/>
          <ac:picMkLst>
            <pc:docMk/>
            <pc:sldMk cId="2429607972" sldId="313"/>
            <ac:picMk id="11" creationId="{D7F03ADD-B7B0-41B6-B326-9928A92E69DC}"/>
          </ac:picMkLst>
        </pc:picChg>
        <pc:picChg chg="del">
          <ac:chgData name="Sarah Bangels" userId="2ca223c1-d256-448f-9453-4c768d07513c" providerId="ADAL" clId="{0392F450-9760-48C0-8FCA-5B72E70BCB7A}" dt="2022-02-14T09:06:24.795" v="7111" actId="478"/>
          <ac:picMkLst>
            <pc:docMk/>
            <pc:sldMk cId="2429607972" sldId="313"/>
            <ac:picMk id="12" creationId="{4FC462B7-10AB-449D-B774-3C265805BA30}"/>
          </ac:picMkLst>
        </pc:picChg>
        <pc:cxnChg chg="mod ord">
          <ac:chgData name="Sarah Bangels" userId="2ca223c1-d256-448f-9453-4c768d07513c" providerId="ADAL" clId="{0392F450-9760-48C0-8FCA-5B72E70BCB7A}" dt="2022-02-14T10:31:58.366" v="7385" actId="1076"/>
          <ac:cxnSpMkLst>
            <pc:docMk/>
            <pc:sldMk cId="2429607972" sldId="313"/>
            <ac:cxnSpMk id="9" creationId="{FD8BEE6B-6F66-4047-8F2B-52DCBE1EFE4C}"/>
          </ac:cxnSpMkLst>
        </pc:cxnChg>
      </pc:sldChg>
      <pc:sldChg chg="addSp delSp modSp add mod">
        <pc:chgData name="Sarah Bangels" userId="2ca223c1-d256-448f-9453-4c768d07513c" providerId="ADAL" clId="{0392F450-9760-48C0-8FCA-5B72E70BCB7A}" dt="2022-02-14T09:17:50.670" v="7248" actId="14100"/>
        <pc:sldMkLst>
          <pc:docMk/>
          <pc:sldMk cId="3488147274" sldId="314"/>
        </pc:sldMkLst>
        <pc:spChg chg="del">
          <ac:chgData name="Sarah Bangels" userId="2ca223c1-d256-448f-9453-4c768d07513c" providerId="ADAL" clId="{0392F450-9760-48C0-8FCA-5B72E70BCB7A}" dt="2022-02-14T09:17:03.584" v="7240" actId="478"/>
          <ac:spMkLst>
            <pc:docMk/>
            <pc:sldMk cId="3488147274" sldId="314"/>
            <ac:spMk id="2" creationId="{750CDA6C-3EEB-400F-9C5A-3490C45B4BA7}"/>
          </ac:spMkLst>
        </pc:spChg>
        <pc:picChg chg="add del mod">
          <ac:chgData name="Sarah Bangels" userId="2ca223c1-d256-448f-9453-4c768d07513c" providerId="ADAL" clId="{0392F450-9760-48C0-8FCA-5B72E70BCB7A}" dt="2022-02-14T09:17:30.257" v="7244" actId="478"/>
          <ac:picMkLst>
            <pc:docMk/>
            <pc:sldMk cId="3488147274" sldId="314"/>
            <ac:picMk id="4" creationId="{3384FF0B-2AD7-4705-84ED-5D73B6013EDA}"/>
          </ac:picMkLst>
        </pc:picChg>
        <pc:picChg chg="del">
          <ac:chgData name="Sarah Bangels" userId="2ca223c1-d256-448f-9453-4c768d07513c" providerId="ADAL" clId="{0392F450-9760-48C0-8FCA-5B72E70BCB7A}" dt="2022-02-14T09:17:01.019" v="7239" actId="478"/>
          <ac:picMkLst>
            <pc:docMk/>
            <pc:sldMk cId="3488147274" sldId="314"/>
            <ac:picMk id="6" creationId="{CFB30B86-1938-40D2-AB6D-4BFB1BA41076}"/>
          </ac:picMkLst>
        </pc:picChg>
        <pc:picChg chg="add mod">
          <ac:chgData name="Sarah Bangels" userId="2ca223c1-d256-448f-9453-4c768d07513c" providerId="ADAL" clId="{0392F450-9760-48C0-8FCA-5B72E70BCB7A}" dt="2022-02-14T09:17:50.670" v="7248" actId="14100"/>
          <ac:picMkLst>
            <pc:docMk/>
            <pc:sldMk cId="3488147274" sldId="314"/>
            <ac:picMk id="7" creationId="{E8C3FE1D-3E26-44CF-9815-BC51A45E7920}"/>
          </ac:picMkLst>
        </pc:picChg>
      </pc:sldChg>
      <pc:sldChg chg="modSp add mod">
        <pc:chgData name="Sarah Bangels" userId="2ca223c1-d256-448f-9453-4c768d07513c" providerId="ADAL" clId="{0392F450-9760-48C0-8FCA-5B72E70BCB7A}" dt="2022-02-14T12:35:21.475" v="8018" actId="20577"/>
        <pc:sldMkLst>
          <pc:docMk/>
          <pc:sldMk cId="908107210" sldId="315"/>
        </pc:sldMkLst>
        <pc:spChg chg="mod">
          <ac:chgData name="Sarah Bangels" userId="2ca223c1-d256-448f-9453-4c768d07513c" providerId="ADAL" clId="{0392F450-9760-48C0-8FCA-5B72E70BCB7A}" dt="2022-02-14T12:35:21.475" v="8018" actId="20577"/>
          <ac:spMkLst>
            <pc:docMk/>
            <pc:sldMk cId="908107210" sldId="315"/>
            <ac:spMk id="2" creationId="{AD803E3B-4E6B-4C50-985D-D7B6109F58E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BA7E-51E5-41DE-9709-8403777508A0}" type="datetimeFigureOut">
              <a:rPr lang="nl-BE" smtClean="0"/>
              <a:t>19/01/2023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D1F39-B12E-4E74-810A-7C7BE1915D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092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enkel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DC2DE57-8F50-42E3-9C90-1D9DD26874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880694C-94CB-4F6A-A672-F160CFA5A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508"/>
            <a:ext cx="12183084" cy="68529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744964-FC5B-4EFC-BEE5-363DF925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6800" y="3042878"/>
            <a:ext cx="7471200" cy="2468923"/>
          </a:xfrm>
        </p:spPr>
        <p:txBody>
          <a:bodyPr anchor="t" anchorCtr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5412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44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44964-FC5B-4EFC-BEE5-363DF925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7600" y="3042878"/>
            <a:ext cx="5405128" cy="2468923"/>
          </a:xfrm>
        </p:spPr>
        <p:txBody>
          <a:bodyPr anchor="t" anchorCtr="0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005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11EC3E6-89D3-4E07-9F88-42C0B5EFC46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6DDBCEA-B831-42B7-BEC5-B797A755E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72A851-AE6B-43D6-A917-5B229528C6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96801" y="793262"/>
            <a:ext cx="8296865" cy="5236738"/>
          </a:xfrm>
        </p:spPr>
        <p:txBody>
          <a:bodyPr anchor="ctr" anchorCtr="0"/>
          <a:lstStyle>
            <a:lvl1pPr marL="360000" indent="-360000">
              <a:spcBef>
                <a:spcPts val="1500"/>
              </a:spcBef>
              <a:spcAft>
                <a:spcPts val="750"/>
              </a:spcAft>
              <a:buClr>
                <a:schemeClr val="tx1"/>
              </a:buClr>
              <a:buFont typeface="+mj-lt"/>
              <a:buAutoNum type="arabicPeriod"/>
              <a:defRPr b="1" cap="all" spc="20" baseline="0">
                <a:solidFill>
                  <a:schemeClr val="bg1"/>
                </a:solidFill>
              </a:defRPr>
            </a:lvl1pPr>
            <a:lvl2pPr marL="630000" indent="-270000"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 marL="900000" indent="-270000"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 marL="1170000" indent="-270000"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 marL="1440000" indent="-270000">
              <a:buClr>
                <a:schemeClr val="tx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Titel van Hoofdstuk 1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979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DC2DE57-8F50-42E3-9C90-1D9DD26874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8A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CA2C011-18BB-4CD0-829B-C289044D4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" y="-4466"/>
            <a:ext cx="12188617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4744964-FC5B-4EFC-BEE5-363DF925E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6800" y="3042878"/>
            <a:ext cx="7471200" cy="2468923"/>
          </a:xfrm>
        </p:spPr>
        <p:txBody>
          <a:bodyPr anchor="t" anchorCtr="0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B3164D73-4B20-453F-AF0E-5693F910BC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6167" y="857251"/>
            <a:ext cx="7471200" cy="152342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Klik voor nummer</a:t>
            </a:r>
          </a:p>
        </p:txBody>
      </p:sp>
    </p:spTree>
    <p:extLst>
      <p:ext uri="{BB962C8B-B14F-4D97-AF65-F5344CB8AC3E}">
        <p14:creationId xmlns:p14="http://schemas.microsoft.com/office/powerpoint/2010/main" val="50114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5290E4F-A56F-49FE-99CC-4EA358440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668"/>
            <a:ext cx="12192000" cy="68263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BD5AD7-B3BB-4BA5-A4ED-551AA71D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72A851-AE6B-43D6-A917-5B229528C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710000"/>
            <a:ext cx="93600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609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A82C3-A74F-41C8-A5BC-61250002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3B1A0-E96D-4A9D-9AB0-7E6E5148F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799" y="1710000"/>
            <a:ext cx="44400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C42F1B-06D3-4EA2-94E6-E5A40F63C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8801" y="1710000"/>
            <a:ext cx="44400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98FB1F-62FC-400C-9D80-6F70D5EF8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668"/>
            <a:ext cx="12192000" cy="68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met foto links aflop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A82C3-A74F-41C8-A5BC-61250002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3B1A0-E96D-4A9D-9AB0-7E6E5148F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710000"/>
            <a:ext cx="6268799" cy="514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C42F1B-06D3-4EA2-94E6-E5A40F63C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8801" y="1710000"/>
            <a:ext cx="4440000" cy="4320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0EC82AD-B5A3-4019-B19D-658178387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4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diabre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D5AD7-B3BB-4BA5-A4ED-551AA71D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DDB52D-AACC-4823-AD17-E266D6900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F1826C-CFB4-454D-ABFE-C68A71A74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668"/>
            <a:ext cx="12192000" cy="682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3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o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1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1F8E0B5-024E-499B-80FB-8D6E3F9A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365126"/>
            <a:ext cx="9360000" cy="1008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743FF3-BF8E-4949-A372-A6C174D7A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00" y="1710000"/>
            <a:ext cx="936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AEDFE8-1859-42B3-8F7D-6EE6B4C521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6800" y="6163416"/>
            <a:ext cx="1440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E7BE5A-26AD-423E-8D8F-B8596F8BA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80200" y="6152831"/>
            <a:ext cx="443935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 cap="all" spc="10" baseline="0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Tijdelijke voettekst presentatie Hasselt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65D547-6F94-4DC7-AED6-560948968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9555" y="6152831"/>
            <a:ext cx="374111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 b="0">
                <a:solidFill>
                  <a:schemeClr val="tx1"/>
                </a:solidFill>
              </a:defRPr>
            </a:lvl1pPr>
          </a:lstStyle>
          <a:p>
            <a:fld id="{1CC08789-C007-4852-8FCB-84BCB3AC852C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464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1" r:id="rId4"/>
    <p:sldLayoutId id="2147483650" r:id="rId5"/>
    <p:sldLayoutId id="2147483652" r:id="rId6"/>
    <p:sldLayoutId id="2147483662" r:id="rId7"/>
    <p:sldLayoutId id="2147483663" r:id="rId8"/>
    <p:sldLayoutId id="2147483664" r:id="rId9"/>
    <p:sldLayoutId id="2147483655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225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1" userDrawn="1">
          <p15:clr>
            <a:srgbClr val="F26B43"/>
          </p15:clr>
        </p15:guide>
        <p15:guide id="2" pos="7379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, natuur, persoon, zonsondergang&#10;&#10;Automatisch gegenereerde beschrijving">
            <a:extLst>
              <a:ext uri="{FF2B5EF4-FFF2-40B4-BE49-F238E27FC236}">
                <a16:creationId xmlns:a16="http://schemas.microsoft.com/office/drawing/2014/main" id="{72DFE027-BEC1-4037-85B1-5F5B14CC33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1" b="36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5CB122AA-8627-4EB8-B4FB-043166490D2F}"/>
              </a:ext>
            </a:extLst>
          </p:cNvPr>
          <p:cNvSpPr/>
          <p:nvPr/>
        </p:nvSpPr>
        <p:spPr>
          <a:xfrm>
            <a:off x="3572484" y="0"/>
            <a:ext cx="8610600" cy="6858000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940FC9B-A150-4BBC-920A-B51A6711E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8" y="47625"/>
            <a:ext cx="12183084" cy="685298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6237ED6-2A81-49EF-A104-2797F78EA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4255" y="3119130"/>
            <a:ext cx="7142203" cy="2252969"/>
          </a:xfrm>
        </p:spPr>
        <p:txBody>
          <a:bodyPr/>
          <a:lstStyle/>
          <a:p>
            <a:r>
              <a:rPr lang="nl-BE" sz="4000" dirty="0"/>
              <a:t>Centraal aanmelden</a:t>
            </a:r>
            <a:br>
              <a:rPr lang="nl-BE" dirty="0"/>
            </a:br>
            <a:r>
              <a:rPr lang="nl-BE" sz="2400" dirty="0"/>
              <a:t>Infosessie intermediaire organisaties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109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STAP: kies voor nieuwe aanmelding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11" name="Tijdelijke aanduiding voor inhoud 5">
            <a:extLst>
              <a:ext uri="{FF2B5EF4-FFF2-40B4-BE49-F238E27FC236}">
                <a16:creationId xmlns:a16="http://schemas.microsoft.com/office/drawing/2014/main" id="{293CD5C9-9DF6-4E62-AEDD-40A2D6D7B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3" y="1808864"/>
            <a:ext cx="10379175" cy="3637146"/>
          </a:xfr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51FCF383-169C-41D9-9FB1-42432CCC9E9B}"/>
              </a:ext>
            </a:extLst>
          </p:cNvPr>
          <p:cNvCxnSpPr>
            <a:cxnSpLocks/>
          </p:cNvCxnSpPr>
          <p:nvPr/>
        </p:nvCxnSpPr>
        <p:spPr>
          <a:xfrm flipV="1">
            <a:off x="7915275" y="5540374"/>
            <a:ext cx="714375" cy="7842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al 2">
            <a:extLst>
              <a:ext uri="{FF2B5EF4-FFF2-40B4-BE49-F238E27FC236}">
                <a16:creationId xmlns:a16="http://schemas.microsoft.com/office/drawing/2014/main" id="{B0A5EC76-8C16-4208-B0D1-74C67803F4E4}"/>
              </a:ext>
            </a:extLst>
          </p:cNvPr>
          <p:cNvSpPr/>
          <p:nvPr/>
        </p:nvSpPr>
        <p:spPr>
          <a:xfrm>
            <a:off x="5353050" y="2154790"/>
            <a:ext cx="1295400" cy="483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55491D51-E1D9-4635-8FF9-B7B1AA6EEB2F}"/>
              </a:ext>
            </a:extLst>
          </p:cNvPr>
          <p:cNvSpPr/>
          <p:nvPr/>
        </p:nvSpPr>
        <p:spPr>
          <a:xfrm>
            <a:off x="8629650" y="4933950"/>
            <a:ext cx="1571625" cy="6064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F33218A5-26A3-4D43-A48F-D2855E8E0515}"/>
              </a:ext>
            </a:extLst>
          </p:cNvPr>
          <p:cNvSpPr/>
          <p:nvPr/>
        </p:nvSpPr>
        <p:spPr>
          <a:xfrm rot="1356948">
            <a:off x="4229528" y="1842849"/>
            <a:ext cx="1136075" cy="161886"/>
          </a:xfrm>
          <a:prstGeom prst="rightArrow">
            <a:avLst>
              <a:gd name="adj1" fmla="val 6717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583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27915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STAP 1: gegevens ouder ingeven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3A025B8D-BE8D-4704-84D6-48E23F415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6" y="1367482"/>
            <a:ext cx="10379175" cy="4456186"/>
          </a:xfrm>
        </p:spPr>
      </p:pic>
      <p:sp>
        <p:nvSpPr>
          <p:cNvPr id="3" name="Tekstballon: rechthoek 2">
            <a:extLst>
              <a:ext uri="{FF2B5EF4-FFF2-40B4-BE49-F238E27FC236}">
                <a16:creationId xmlns:a16="http://schemas.microsoft.com/office/drawing/2014/main" id="{881C4F12-2CEB-427E-8D55-AE8ED8E63421}"/>
              </a:ext>
            </a:extLst>
          </p:cNvPr>
          <p:cNvSpPr/>
          <p:nvPr/>
        </p:nvSpPr>
        <p:spPr>
          <a:xfrm>
            <a:off x="4138613" y="2983668"/>
            <a:ext cx="4757737" cy="947738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04932D-84C5-41CB-B5C2-80C33429D01D}"/>
              </a:ext>
            </a:extLst>
          </p:cNvPr>
          <p:cNvSpPr txBox="1"/>
          <p:nvPr/>
        </p:nvSpPr>
        <p:spPr>
          <a:xfrm>
            <a:off x="4343400" y="3105834"/>
            <a:ext cx="4552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Minstens 1 emailadres is verplicht in te geven: noodzakelijk voor bevestigingsmail.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E56F6448-3942-4202-9B8D-B76E97F9C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38" y="6234037"/>
            <a:ext cx="1219263" cy="317516"/>
          </a:xfrm>
          <a:prstGeom prst="rect">
            <a:avLst/>
          </a:prstGeom>
        </p:spPr>
      </p:pic>
      <p:sp>
        <p:nvSpPr>
          <p:cNvPr id="9" name="Pijl: rechts 8">
            <a:extLst>
              <a:ext uri="{FF2B5EF4-FFF2-40B4-BE49-F238E27FC236}">
                <a16:creationId xmlns:a16="http://schemas.microsoft.com/office/drawing/2014/main" id="{9A351133-BD9E-487A-976E-E9C8C646A5E3}"/>
              </a:ext>
            </a:extLst>
          </p:cNvPr>
          <p:cNvSpPr/>
          <p:nvPr/>
        </p:nvSpPr>
        <p:spPr>
          <a:xfrm>
            <a:off x="8810625" y="6357114"/>
            <a:ext cx="1038225" cy="1602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Bijschrift: pijl-omhoog 1">
            <a:extLst>
              <a:ext uri="{FF2B5EF4-FFF2-40B4-BE49-F238E27FC236}">
                <a16:creationId xmlns:a16="http://schemas.microsoft.com/office/drawing/2014/main" id="{9D750DB6-B1FA-48DA-876E-7333A9B8E4EB}"/>
              </a:ext>
            </a:extLst>
          </p:cNvPr>
          <p:cNvSpPr/>
          <p:nvPr/>
        </p:nvSpPr>
        <p:spPr>
          <a:xfrm>
            <a:off x="1828800" y="5644427"/>
            <a:ext cx="6656350" cy="1089748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BE53A3-616C-4EEA-8769-9ECB3442469B}"/>
              </a:ext>
            </a:extLst>
          </p:cNvPr>
          <p:cNvSpPr txBox="1"/>
          <p:nvPr/>
        </p:nvSpPr>
        <p:spPr>
          <a:xfrm>
            <a:off x="1933575" y="6069629"/>
            <a:ext cx="655157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Welzijnspartner, buur, vriend, kennis, die helpt aanmelden kan hier zijn emailadres ingeven.</a:t>
            </a:r>
          </a:p>
        </p:txBody>
      </p:sp>
    </p:spTree>
    <p:extLst>
      <p:ext uri="{BB962C8B-B14F-4D97-AF65-F5344CB8AC3E}">
        <p14:creationId xmlns:p14="http://schemas.microsoft.com/office/powerpoint/2010/main" val="233635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Melding indien geen emailadres ingegeven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BEB3D428-EF6D-43D8-809D-9264BE2FA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762851"/>
            <a:ext cx="10379176" cy="4491898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10CEC13D-75D9-4F4D-96C3-1E2C4AE56161}"/>
              </a:ext>
            </a:extLst>
          </p:cNvPr>
          <p:cNvSpPr/>
          <p:nvPr/>
        </p:nvSpPr>
        <p:spPr>
          <a:xfrm>
            <a:off x="6756299" y="1428750"/>
            <a:ext cx="4626076" cy="16192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24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STAP 2: gegevens kind ingeven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6" name="Tijdelijke aanduiding voor inhoud 5" descr="Afbeelding met tekst&#10;&#10;Automatisch gegenereerde beschrijving">
            <a:extLst>
              <a:ext uri="{FF2B5EF4-FFF2-40B4-BE49-F238E27FC236}">
                <a16:creationId xmlns:a16="http://schemas.microsoft.com/office/drawing/2014/main" id="{F4C5A6D6-AFD5-42EF-B8F6-3D8CAE0FC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675935"/>
            <a:ext cx="10289800" cy="4766893"/>
          </a:xfrm>
        </p:spPr>
      </p:pic>
      <p:sp>
        <p:nvSpPr>
          <p:cNvPr id="2" name="Pijl: rechts 1">
            <a:extLst>
              <a:ext uri="{FF2B5EF4-FFF2-40B4-BE49-F238E27FC236}">
                <a16:creationId xmlns:a16="http://schemas.microsoft.com/office/drawing/2014/main" id="{D832E1A1-A411-4A8E-B15D-61046A18AD42}"/>
              </a:ext>
            </a:extLst>
          </p:cNvPr>
          <p:cNvSpPr/>
          <p:nvPr/>
        </p:nvSpPr>
        <p:spPr>
          <a:xfrm>
            <a:off x="8850125" y="6143625"/>
            <a:ext cx="1009650" cy="2325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356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Melding indien kind al aangemeld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55E3074A-F1B2-4467-AB61-5729A80C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652862"/>
            <a:ext cx="10379176" cy="4670629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DAFAB394-9CFC-48A6-9629-829B67DEFF72}"/>
              </a:ext>
            </a:extLst>
          </p:cNvPr>
          <p:cNvSpPr/>
          <p:nvPr/>
        </p:nvSpPr>
        <p:spPr>
          <a:xfrm>
            <a:off x="6581775" y="1529036"/>
            <a:ext cx="5099311" cy="11189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749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355601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Klas selecteren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3637748B-7066-4628-94F5-0543F8DEFDA2}"/>
              </a:ext>
            </a:extLst>
          </p:cNvPr>
          <p:cNvSpPr/>
          <p:nvPr/>
        </p:nvSpPr>
        <p:spPr>
          <a:xfrm>
            <a:off x="3267075" y="3429000"/>
            <a:ext cx="3810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474AD2-EDAB-4B98-89E6-AC1B9CEB1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1355590"/>
            <a:ext cx="10392443" cy="4564286"/>
          </a:xfrm>
          <a:prstGeom prst="rect">
            <a:avLst/>
          </a:prstGeom>
        </p:spPr>
      </p:pic>
      <p:sp>
        <p:nvSpPr>
          <p:cNvPr id="16" name="Bijschrift: pijl-omhoog 15">
            <a:extLst>
              <a:ext uri="{FF2B5EF4-FFF2-40B4-BE49-F238E27FC236}">
                <a16:creationId xmlns:a16="http://schemas.microsoft.com/office/drawing/2014/main" id="{67AFBC23-F933-4A7D-B043-5173FA99BCCA}"/>
              </a:ext>
            </a:extLst>
          </p:cNvPr>
          <p:cNvSpPr/>
          <p:nvPr/>
        </p:nvSpPr>
        <p:spPr>
          <a:xfrm>
            <a:off x="1294731" y="4140287"/>
            <a:ext cx="5715000" cy="1660526"/>
          </a:xfrm>
          <a:prstGeom prst="upArrowCallout">
            <a:avLst>
              <a:gd name="adj1" fmla="val 7609"/>
              <a:gd name="adj2" fmla="val 25000"/>
              <a:gd name="adj3" fmla="val 2500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D8BEE6B-6F66-4047-8F2B-52DCBE1EFE4C}"/>
              </a:ext>
            </a:extLst>
          </p:cNvPr>
          <p:cNvCxnSpPr/>
          <p:nvPr/>
        </p:nvCxnSpPr>
        <p:spPr>
          <a:xfrm flipH="1" flipV="1">
            <a:off x="10897268" y="5800813"/>
            <a:ext cx="438150" cy="2381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6BC712D0-1E84-4B76-8658-C75D1C809B5F}"/>
              </a:ext>
            </a:extLst>
          </p:cNvPr>
          <p:cNvSpPr txBox="1"/>
          <p:nvPr/>
        </p:nvSpPr>
        <p:spPr>
          <a:xfrm>
            <a:off x="1361072" y="4877483"/>
            <a:ext cx="5582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Voor instappertjes (° 2021) slechts 1 keuze van klas: </a:t>
            </a:r>
          </a:p>
          <a:p>
            <a:r>
              <a:rPr lang="nl-BE" dirty="0"/>
              <a:t>instapklas - geboortejaar 2021.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693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" y="355601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Klas selecteren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CDB41BD4-57CE-4E45-88B7-8AEB92477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1425440"/>
            <a:ext cx="9182099" cy="490583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BA31D14-CAFB-4934-8ADB-A44E7790B423}"/>
              </a:ext>
            </a:extLst>
          </p:cNvPr>
          <p:cNvSpPr/>
          <p:nvPr/>
        </p:nvSpPr>
        <p:spPr>
          <a:xfrm>
            <a:off x="3581400" y="2819400"/>
            <a:ext cx="6858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73DD914-BB3C-4CE2-B386-1ABD3CD025FF}"/>
              </a:ext>
            </a:extLst>
          </p:cNvPr>
          <p:cNvSpPr/>
          <p:nvPr/>
        </p:nvSpPr>
        <p:spPr>
          <a:xfrm>
            <a:off x="9001125" y="2819400"/>
            <a:ext cx="6858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EEB81CC-5B2B-4A79-A5F1-82F7A0CCBDE6}"/>
              </a:ext>
            </a:extLst>
          </p:cNvPr>
          <p:cNvSpPr/>
          <p:nvPr/>
        </p:nvSpPr>
        <p:spPr>
          <a:xfrm>
            <a:off x="3581400" y="3143250"/>
            <a:ext cx="1104900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6F953D0C-967E-48FC-98E6-B607485196B7}"/>
              </a:ext>
            </a:extLst>
          </p:cNvPr>
          <p:cNvSpPr/>
          <p:nvPr/>
        </p:nvSpPr>
        <p:spPr>
          <a:xfrm>
            <a:off x="2562225" y="3143250"/>
            <a:ext cx="7248525" cy="3188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50B5711-7172-4ACA-982A-D9BAAF0CCFBF}"/>
              </a:ext>
            </a:extLst>
          </p:cNvPr>
          <p:cNvSpPr/>
          <p:nvPr/>
        </p:nvSpPr>
        <p:spPr>
          <a:xfrm>
            <a:off x="3629024" y="3752849"/>
            <a:ext cx="5514975" cy="238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6F4775A-F981-4406-9489-76486E821E6F}"/>
              </a:ext>
            </a:extLst>
          </p:cNvPr>
          <p:cNvSpPr/>
          <p:nvPr/>
        </p:nvSpPr>
        <p:spPr>
          <a:xfrm>
            <a:off x="3629024" y="4581525"/>
            <a:ext cx="1514476" cy="123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A26A3B6-26DF-48AB-98C2-0064E69F8E84}"/>
              </a:ext>
            </a:extLst>
          </p:cNvPr>
          <p:cNvSpPr/>
          <p:nvPr/>
        </p:nvSpPr>
        <p:spPr>
          <a:xfrm>
            <a:off x="5629275" y="4124325"/>
            <a:ext cx="1419227" cy="476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8221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STAP 3: adres gegevens ingeven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DOMICILIE-ADRES!</a:t>
            </a:r>
          </a:p>
        </p:txBody>
      </p:sp>
      <p:pic>
        <p:nvPicPr>
          <p:cNvPr id="12" name="Tijdelijke aanduiding voor inhoud 11" descr="Afbeelding met tekst&#10;&#10;Automatisch gegenereerde beschrijving">
            <a:extLst>
              <a:ext uri="{FF2B5EF4-FFF2-40B4-BE49-F238E27FC236}">
                <a16:creationId xmlns:a16="http://schemas.microsoft.com/office/drawing/2014/main" id="{4FC462B7-10AB-449D-B774-3C265805B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681023"/>
            <a:ext cx="10379176" cy="4601931"/>
          </a:xfr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D8BEE6B-6F66-4047-8F2B-52DCBE1EFE4C}"/>
              </a:ext>
            </a:extLst>
          </p:cNvPr>
          <p:cNvCxnSpPr>
            <a:cxnSpLocks/>
          </p:cNvCxnSpPr>
          <p:nvPr/>
        </p:nvCxnSpPr>
        <p:spPr>
          <a:xfrm flipH="1" flipV="1">
            <a:off x="10991157" y="5905500"/>
            <a:ext cx="438150" cy="3170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951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STAP 3: adres gegevens ingeven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DOMICILIE-ADRES!</a:t>
            </a: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5E38D07-75F4-429C-93FA-840716345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1612300"/>
            <a:ext cx="10411452" cy="4610237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FD8BEE6B-6F66-4047-8F2B-52DCBE1EFE4C}"/>
              </a:ext>
            </a:extLst>
          </p:cNvPr>
          <p:cNvCxnSpPr>
            <a:cxnSpLocks/>
          </p:cNvCxnSpPr>
          <p:nvPr/>
        </p:nvCxnSpPr>
        <p:spPr>
          <a:xfrm flipH="1" flipV="1">
            <a:off x="10802606" y="5834117"/>
            <a:ext cx="438150" cy="3170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ijschrift: pijl-omhoog 1">
            <a:extLst>
              <a:ext uri="{FF2B5EF4-FFF2-40B4-BE49-F238E27FC236}">
                <a16:creationId xmlns:a16="http://schemas.microsoft.com/office/drawing/2014/main" id="{85BBF103-5782-484D-861F-6AD37ABA1628}"/>
              </a:ext>
            </a:extLst>
          </p:cNvPr>
          <p:cNvSpPr/>
          <p:nvPr/>
        </p:nvSpPr>
        <p:spPr>
          <a:xfrm>
            <a:off x="1009651" y="5427662"/>
            <a:ext cx="8543925" cy="955676"/>
          </a:xfrm>
          <a:prstGeom prst="upArrowCallout">
            <a:avLst>
              <a:gd name="adj1" fmla="val 25000"/>
              <a:gd name="adj2" fmla="val 32258"/>
              <a:gd name="adj3" fmla="val 2500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2D4BD26-CDE5-4F0B-870B-FAD0A8F7E39E}"/>
              </a:ext>
            </a:extLst>
          </p:cNvPr>
          <p:cNvSpPr txBox="1"/>
          <p:nvPr/>
        </p:nvSpPr>
        <p:spPr>
          <a:xfrm>
            <a:off x="1085850" y="5865305"/>
            <a:ext cx="862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Als je een deel van de straat intypt, verschijnt de straat en kan je deze aanklikken</a:t>
            </a:r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D7F03ADD-B7B0-41B6-B326-9928A92E6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176" y="5330462"/>
            <a:ext cx="1781174" cy="41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07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5E73C625-8ACA-4B6F-9FC2-63EF2492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STAP 4: schoolkeuze(s) ingeven / ≠ manieren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E0CA6FCE-585D-44AB-9EC3-F26C046CD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1748410"/>
            <a:ext cx="10086976" cy="4615166"/>
          </a:xfr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C6D743A-4ADB-4ED3-B2C4-89AB9CCB2646}"/>
              </a:ext>
            </a:extLst>
          </p:cNvPr>
          <p:cNvCxnSpPr/>
          <p:nvPr/>
        </p:nvCxnSpPr>
        <p:spPr>
          <a:xfrm flipH="1" flipV="1">
            <a:off x="5915025" y="5000625"/>
            <a:ext cx="685800" cy="3333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ijschrift: pijl-links 1">
            <a:extLst>
              <a:ext uri="{FF2B5EF4-FFF2-40B4-BE49-F238E27FC236}">
                <a16:creationId xmlns:a16="http://schemas.microsoft.com/office/drawing/2014/main" id="{6A00C2ED-EB50-42E2-824D-39A3CC0A72C6}"/>
              </a:ext>
            </a:extLst>
          </p:cNvPr>
          <p:cNvSpPr/>
          <p:nvPr/>
        </p:nvSpPr>
        <p:spPr>
          <a:xfrm>
            <a:off x="6710363" y="4825999"/>
            <a:ext cx="3448050" cy="1323975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0CA4BB5-8820-41E7-903B-8041EF3F883F}"/>
              </a:ext>
            </a:extLst>
          </p:cNvPr>
          <p:cNvSpPr txBox="1"/>
          <p:nvPr/>
        </p:nvSpPr>
        <p:spPr>
          <a:xfrm>
            <a:off x="8079582" y="5000625"/>
            <a:ext cx="1914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School kiezen via uitrollende lijst</a:t>
            </a:r>
          </a:p>
        </p:txBody>
      </p:sp>
    </p:spTree>
    <p:extLst>
      <p:ext uri="{BB962C8B-B14F-4D97-AF65-F5344CB8AC3E}">
        <p14:creationId xmlns:p14="http://schemas.microsoft.com/office/powerpoint/2010/main" val="217108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937894-7AA9-4302-A3BB-F99467F2D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7851" y="3024187"/>
            <a:ext cx="3851699" cy="1285875"/>
          </a:xfrm>
        </p:spPr>
        <p:txBody>
          <a:bodyPr/>
          <a:lstStyle/>
          <a:p>
            <a:r>
              <a:rPr lang="nl-BE" dirty="0"/>
              <a:t>Centraal aanmelden</a:t>
            </a:r>
          </a:p>
          <a:p>
            <a:r>
              <a:rPr lang="nl-BE" dirty="0"/>
              <a:t>Vraag &amp; antwoord</a:t>
            </a:r>
          </a:p>
        </p:txBody>
      </p:sp>
    </p:spTree>
    <p:extLst>
      <p:ext uri="{BB962C8B-B14F-4D97-AF65-F5344CB8AC3E}">
        <p14:creationId xmlns:p14="http://schemas.microsoft.com/office/powerpoint/2010/main" val="2221232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730B555F-3FE7-49D2-B279-79EE60D6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1" y="793607"/>
            <a:ext cx="10780157" cy="5035694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3EF94D7E-0A12-466F-87B0-4A3F026A7918}"/>
              </a:ext>
            </a:extLst>
          </p:cNvPr>
          <p:cNvSpPr/>
          <p:nvPr/>
        </p:nvSpPr>
        <p:spPr>
          <a:xfrm>
            <a:off x="5876925" y="4200524"/>
            <a:ext cx="352425" cy="2190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650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9C6D743A-4ADB-4ED3-B2C4-89AB9CCB2646}"/>
              </a:ext>
            </a:extLst>
          </p:cNvPr>
          <p:cNvCxnSpPr/>
          <p:nvPr/>
        </p:nvCxnSpPr>
        <p:spPr>
          <a:xfrm flipH="1" flipV="1">
            <a:off x="5915025" y="5000625"/>
            <a:ext cx="685800" cy="3333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75A9A9D-9F0D-45FE-85CB-CDCAB654EE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1"/>
          <a:stretch/>
        </p:blipFill>
        <p:spPr>
          <a:xfrm>
            <a:off x="656995" y="630092"/>
            <a:ext cx="10878009" cy="4937271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3244AA9B-C09D-4CCE-B933-5CAF016F141B}"/>
              </a:ext>
            </a:extLst>
          </p:cNvPr>
          <p:cNvSpPr/>
          <p:nvPr/>
        </p:nvSpPr>
        <p:spPr>
          <a:xfrm>
            <a:off x="2809875" y="1533525"/>
            <a:ext cx="3190875" cy="781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Bijschrift: pijl-links 2">
            <a:extLst>
              <a:ext uri="{FF2B5EF4-FFF2-40B4-BE49-F238E27FC236}">
                <a16:creationId xmlns:a16="http://schemas.microsoft.com/office/drawing/2014/main" id="{43939C16-4C3E-4F30-9730-31972DE0849B}"/>
              </a:ext>
            </a:extLst>
          </p:cNvPr>
          <p:cNvSpPr/>
          <p:nvPr/>
        </p:nvSpPr>
        <p:spPr>
          <a:xfrm>
            <a:off x="6095999" y="1290638"/>
            <a:ext cx="4638676" cy="82867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89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FF7FEE-F8C6-4923-8A89-1446C54E85AC}"/>
              </a:ext>
            </a:extLst>
          </p:cNvPr>
          <p:cNvSpPr txBox="1"/>
          <p:nvPr/>
        </p:nvSpPr>
        <p:spPr>
          <a:xfrm>
            <a:off x="6991120" y="1381810"/>
            <a:ext cx="374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School zoeken via de zoekfunctie of kijken in de lijst 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B86801CC-5040-433D-83A8-5877F64D82AC}"/>
              </a:ext>
            </a:extLst>
          </p:cNvPr>
          <p:cNvSpPr/>
          <p:nvPr/>
        </p:nvSpPr>
        <p:spPr>
          <a:xfrm>
            <a:off x="847725" y="2409825"/>
            <a:ext cx="809625" cy="3305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44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47E844C-5BBA-44EB-A6E2-617A3912E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3" y="975360"/>
            <a:ext cx="10872313" cy="4907280"/>
          </a:xfrm>
          <a:prstGeom prst="rect">
            <a:avLst/>
          </a:prstGeom>
        </p:spPr>
      </p:pic>
      <p:sp>
        <p:nvSpPr>
          <p:cNvPr id="2" name="Bijschrift: pijl-omlaag 1">
            <a:extLst>
              <a:ext uri="{FF2B5EF4-FFF2-40B4-BE49-F238E27FC236}">
                <a16:creationId xmlns:a16="http://schemas.microsoft.com/office/drawing/2014/main" id="{F7D41253-0434-4FC9-92AF-43F45A3EE510}"/>
              </a:ext>
            </a:extLst>
          </p:cNvPr>
          <p:cNvSpPr/>
          <p:nvPr/>
        </p:nvSpPr>
        <p:spPr>
          <a:xfrm>
            <a:off x="3000374" y="1609724"/>
            <a:ext cx="3095625" cy="981075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E0126B2-C5C9-44FC-820D-FA504D27F87F}"/>
              </a:ext>
            </a:extLst>
          </p:cNvPr>
          <p:cNvSpPr txBox="1"/>
          <p:nvPr/>
        </p:nvSpPr>
        <p:spPr>
          <a:xfrm>
            <a:off x="3000374" y="1730929"/>
            <a:ext cx="3095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School zoeken via de kaart</a:t>
            </a:r>
          </a:p>
        </p:txBody>
      </p:sp>
    </p:spTree>
    <p:extLst>
      <p:ext uri="{BB962C8B-B14F-4D97-AF65-F5344CB8AC3E}">
        <p14:creationId xmlns:p14="http://schemas.microsoft.com/office/powerpoint/2010/main" val="336352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kaart&#10;&#10;Automatisch gegenereerde beschrijving">
            <a:extLst>
              <a:ext uri="{FF2B5EF4-FFF2-40B4-BE49-F238E27FC236}">
                <a16:creationId xmlns:a16="http://schemas.microsoft.com/office/drawing/2014/main" id="{9A22B25F-9428-46DE-AA56-45CC5996D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660262"/>
            <a:ext cx="10835163" cy="4911863"/>
          </a:xfrm>
          <a:prstGeom prst="rect">
            <a:avLst/>
          </a:prstGeom>
        </p:spPr>
      </p:pic>
      <p:sp>
        <p:nvSpPr>
          <p:cNvPr id="2" name="Bijschrift: pijl-omhoog 1">
            <a:extLst>
              <a:ext uri="{FF2B5EF4-FFF2-40B4-BE49-F238E27FC236}">
                <a16:creationId xmlns:a16="http://schemas.microsoft.com/office/drawing/2014/main" id="{9A50726B-6E34-4CA9-862C-8DD205336272}"/>
              </a:ext>
            </a:extLst>
          </p:cNvPr>
          <p:cNvSpPr/>
          <p:nvPr/>
        </p:nvSpPr>
        <p:spPr>
          <a:xfrm>
            <a:off x="3688794" y="4278095"/>
            <a:ext cx="4562474" cy="129403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686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282BFC-D445-4143-9BA0-8096D1F36298}"/>
              </a:ext>
            </a:extLst>
          </p:cNvPr>
          <p:cNvSpPr txBox="1"/>
          <p:nvPr/>
        </p:nvSpPr>
        <p:spPr>
          <a:xfrm>
            <a:off x="3848100" y="495299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Als je op een rode pin klikt, krijg je de info van de school te zien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BA110CA-098D-4500-83B4-2345EF21DDCB}"/>
              </a:ext>
            </a:extLst>
          </p:cNvPr>
          <p:cNvSpPr/>
          <p:nvPr/>
        </p:nvSpPr>
        <p:spPr>
          <a:xfrm>
            <a:off x="6991350" y="2771775"/>
            <a:ext cx="771525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Bijschrift: pijl-links 5">
            <a:extLst>
              <a:ext uri="{FF2B5EF4-FFF2-40B4-BE49-F238E27FC236}">
                <a16:creationId xmlns:a16="http://schemas.microsoft.com/office/drawing/2014/main" id="{5531FF77-994F-4795-957E-7DEFA45C17B2}"/>
              </a:ext>
            </a:extLst>
          </p:cNvPr>
          <p:cNvSpPr/>
          <p:nvPr/>
        </p:nvSpPr>
        <p:spPr>
          <a:xfrm>
            <a:off x="7852886" y="2439769"/>
            <a:ext cx="3234213" cy="1294029"/>
          </a:xfrm>
          <a:prstGeom prst="leftArrow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C8CA630-62E2-46B4-9E45-36980FB40EE9}"/>
              </a:ext>
            </a:extLst>
          </p:cNvPr>
          <p:cNvSpPr txBox="1"/>
          <p:nvPr/>
        </p:nvSpPr>
        <p:spPr>
          <a:xfrm>
            <a:off x="9172575" y="2695187"/>
            <a:ext cx="1847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Hier kan je de school kiezen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4378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D288504-9492-43D5-9917-DAE610C2E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5" y="692009"/>
            <a:ext cx="11849709" cy="5473981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83299091-2B30-465E-945C-11232C5AF9EE}"/>
              </a:ext>
            </a:extLst>
          </p:cNvPr>
          <p:cNvSpPr/>
          <p:nvPr/>
        </p:nvSpPr>
        <p:spPr>
          <a:xfrm>
            <a:off x="8820150" y="1924050"/>
            <a:ext cx="1743075" cy="4676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3271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75FD2024-64C9-4C37-A86B-09BD62346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20" y="866632"/>
            <a:ext cx="10598478" cy="4953143"/>
          </a:xfrm>
          <a:prstGeom prst="rect">
            <a:avLst/>
          </a:prstGeom>
        </p:spPr>
      </p:pic>
      <p:sp>
        <p:nvSpPr>
          <p:cNvPr id="2" name="Bijschrift: pijl-omhoog 1">
            <a:extLst>
              <a:ext uri="{FF2B5EF4-FFF2-40B4-BE49-F238E27FC236}">
                <a16:creationId xmlns:a16="http://schemas.microsoft.com/office/drawing/2014/main" id="{38BFCD9B-D404-448E-B526-A928B894E211}"/>
              </a:ext>
            </a:extLst>
          </p:cNvPr>
          <p:cNvSpPr/>
          <p:nvPr/>
        </p:nvSpPr>
        <p:spPr>
          <a:xfrm>
            <a:off x="3409950" y="5647396"/>
            <a:ext cx="7543800" cy="1057275"/>
          </a:xfrm>
          <a:prstGeom prst="upArrowCallout">
            <a:avLst>
              <a:gd name="adj1" fmla="val 25000"/>
              <a:gd name="adj2" fmla="val 39474"/>
              <a:gd name="adj3" fmla="val 25000"/>
              <a:gd name="adj4" fmla="val 6497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ECF73B-8C60-4A10-898C-5DD0A181F481}"/>
              </a:ext>
            </a:extLst>
          </p:cNvPr>
          <p:cNvSpPr txBox="1"/>
          <p:nvPr/>
        </p:nvSpPr>
        <p:spPr>
          <a:xfrm>
            <a:off x="3514725" y="6176033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Indicator/niet indicator is van toepassing °2020, °2019 en 1</a:t>
            </a:r>
            <a:r>
              <a:rPr lang="nl-BE" baseline="30000" dirty="0">
                <a:solidFill>
                  <a:srgbClr val="FF0000"/>
                </a:solidFill>
              </a:rPr>
              <a:t>ste</a:t>
            </a:r>
            <a:r>
              <a:rPr lang="nl-BE" dirty="0">
                <a:solidFill>
                  <a:srgbClr val="FF0000"/>
                </a:solidFill>
              </a:rPr>
              <a:t> leerjaar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92689D2-C763-4C8B-A600-B83D2DFFDFBB}"/>
              </a:ext>
            </a:extLst>
          </p:cNvPr>
          <p:cNvSpPr/>
          <p:nvPr/>
        </p:nvSpPr>
        <p:spPr>
          <a:xfrm>
            <a:off x="4953000" y="2466439"/>
            <a:ext cx="1466850" cy="13721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E7AACAE-9045-4043-BF4F-41581F844959}"/>
              </a:ext>
            </a:extLst>
          </p:cNvPr>
          <p:cNvSpPr txBox="1"/>
          <p:nvPr/>
        </p:nvSpPr>
        <p:spPr>
          <a:xfrm>
            <a:off x="5010150" y="2524125"/>
            <a:ext cx="1228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Opdeling:</a:t>
            </a:r>
            <a:br>
              <a:rPr lang="nl-BE" dirty="0">
                <a:solidFill>
                  <a:srgbClr val="FF0000"/>
                </a:solidFill>
              </a:rPr>
            </a:br>
            <a:r>
              <a:rPr lang="nl-BE" dirty="0">
                <a:solidFill>
                  <a:srgbClr val="FF0000"/>
                </a:solidFill>
              </a:rPr>
              <a:t>Indicator</a:t>
            </a:r>
          </a:p>
          <a:p>
            <a:r>
              <a:rPr lang="nl-BE" dirty="0">
                <a:solidFill>
                  <a:srgbClr val="FF0000"/>
                </a:solidFill>
              </a:rPr>
              <a:t>Niet indicator</a:t>
            </a: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8471E90B-E024-42E3-A643-D2169BA6F137}"/>
              </a:ext>
            </a:extLst>
          </p:cNvPr>
          <p:cNvSpPr/>
          <p:nvPr/>
        </p:nvSpPr>
        <p:spPr>
          <a:xfrm rot="19405226">
            <a:off x="6017058" y="2858543"/>
            <a:ext cx="762000" cy="2857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77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01B12ABC-63F8-427F-9459-ECFC40ACB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0" y="1196836"/>
            <a:ext cx="11082640" cy="5000129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A8390E9-3D0A-457A-8FF4-222D7E587EFD}"/>
              </a:ext>
            </a:extLst>
          </p:cNvPr>
          <p:cNvCxnSpPr>
            <a:cxnSpLocks/>
          </p:cNvCxnSpPr>
          <p:nvPr/>
        </p:nvCxnSpPr>
        <p:spPr>
          <a:xfrm flipV="1">
            <a:off x="9624229" y="6124490"/>
            <a:ext cx="695325" cy="4786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jl: links 10">
            <a:extLst>
              <a:ext uri="{FF2B5EF4-FFF2-40B4-BE49-F238E27FC236}">
                <a16:creationId xmlns:a16="http://schemas.microsoft.com/office/drawing/2014/main" id="{18AE79BA-7A99-4F88-80DB-53405425A13A}"/>
              </a:ext>
            </a:extLst>
          </p:cNvPr>
          <p:cNvSpPr/>
          <p:nvPr/>
        </p:nvSpPr>
        <p:spPr>
          <a:xfrm rot="1639498">
            <a:off x="2186133" y="4237494"/>
            <a:ext cx="3390567" cy="2190898"/>
          </a:xfrm>
          <a:prstGeom prst="lef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31B555D-50B3-45BC-8B47-F2EB1E07555F}"/>
              </a:ext>
            </a:extLst>
          </p:cNvPr>
          <p:cNvSpPr txBox="1"/>
          <p:nvPr/>
        </p:nvSpPr>
        <p:spPr>
          <a:xfrm rot="1632238">
            <a:off x="2935044" y="5044699"/>
            <a:ext cx="268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Volgorde gekozen scholen aan te passen via de pijltjestoetsen</a:t>
            </a: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EFD86089-3F4F-41E4-BDBE-F1E10D3300D5}"/>
              </a:ext>
            </a:extLst>
          </p:cNvPr>
          <p:cNvSpPr/>
          <p:nvPr/>
        </p:nvSpPr>
        <p:spPr>
          <a:xfrm>
            <a:off x="657225" y="3038474"/>
            <a:ext cx="1581150" cy="2809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9932C13-0CF6-4D31-B87E-7F5720FD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79" y="197486"/>
            <a:ext cx="11082639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Volgorde schoolkeuze(s) wijzigen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54A4A8A5-FC84-41C7-A8D2-5F0F73AA168D}"/>
              </a:ext>
            </a:extLst>
          </p:cNvPr>
          <p:cNvSpPr/>
          <p:nvPr/>
        </p:nvSpPr>
        <p:spPr>
          <a:xfrm>
            <a:off x="10319554" y="3766411"/>
            <a:ext cx="614302" cy="1624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Bijschrift: pijl-omlaag 8">
            <a:extLst>
              <a:ext uri="{FF2B5EF4-FFF2-40B4-BE49-F238E27FC236}">
                <a16:creationId xmlns:a16="http://schemas.microsoft.com/office/drawing/2014/main" id="{C2E44DB7-8AA8-4B50-96D4-BBBD50DEC330}"/>
              </a:ext>
            </a:extLst>
          </p:cNvPr>
          <p:cNvSpPr/>
          <p:nvPr/>
        </p:nvSpPr>
        <p:spPr>
          <a:xfrm>
            <a:off x="9455033" y="2819530"/>
            <a:ext cx="2182285" cy="966060"/>
          </a:xfrm>
          <a:prstGeom prst="downArrowCallout">
            <a:avLst>
              <a:gd name="adj1" fmla="val 13990"/>
              <a:gd name="adj2" fmla="val 30916"/>
              <a:gd name="adj3" fmla="val 26663"/>
              <a:gd name="adj4" fmla="val 6497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7D018D-17D8-4DD6-8481-8D311B44D8CB}"/>
              </a:ext>
            </a:extLst>
          </p:cNvPr>
          <p:cNvSpPr txBox="1"/>
          <p:nvPr/>
        </p:nvSpPr>
        <p:spPr>
          <a:xfrm>
            <a:off x="9455032" y="2819530"/>
            <a:ext cx="218228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Hier kan je scholen schrappen</a:t>
            </a:r>
          </a:p>
        </p:txBody>
      </p:sp>
    </p:spTree>
    <p:extLst>
      <p:ext uri="{BB962C8B-B14F-4D97-AF65-F5344CB8AC3E}">
        <p14:creationId xmlns:p14="http://schemas.microsoft.com/office/powerpoint/2010/main" val="2817630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7A248317-821E-4C65-9E62-8869A7FE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9" y="1416190"/>
            <a:ext cx="10450598" cy="476899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57CEBE0E-8A29-4354-AD26-83A95933BD76}"/>
              </a:ext>
            </a:extLst>
          </p:cNvPr>
          <p:cNvSpPr/>
          <p:nvPr/>
        </p:nvSpPr>
        <p:spPr>
          <a:xfrm>
            <a:off x="5172075" y="2841905"/>
            <a:ext cx="5343525" cy="3248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3C5C391-845B-4934-B13F-C036F0EF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969" y="428766"/>
            <a:ext cx="11082639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Extra info invullen bij schoolkeuze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77428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5B8F5E-9689-4577-AF3A-C9C95BC0D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8" y="1204842"/>
            <a:ext cx="10887084" cy="5000766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DA3E4D2D-8299-424A-8A5D-D4BAA3BF5E54}"/>
              </a:ext>
            </a:extLst>
          </p:cNvPr>
          <p:cNvSpPr/>
          <p:nvPr/>
        </p:nvSpPr>
        <p:spPr>
          <a:xfrm>
            <a:off x="5772150" y="2838450"/>
            <a:ext cx="2695575" cy="21145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0344D63-27BD-4520-B4E6-37229E34E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58" y="206305"/>
            <a:ext cx="11082639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Ouder is personeel op de school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09631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CD90D62-4BA3-49B1-B397-2B7A1A7CA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9" y="1394676"/>
            <a:ext cx="10784722" cy="490684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9CF98B68-CDCA-4613-93C3-B37C02D0E0E0}"/>
              </a:ext>
            </a:extLst>
          </p:cNvPr>
          <p:cNvSpPr/>
          <p:nvPr/>
        </p:nvSpPr>
        <p:spPr>
          <a:xfrm>
            <a:off x="5867400" y="3429000"/>
            <a:ext cx="3343275" cy="1933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870ED25-C585-42A5-B130-890A6219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39" y="377755"/>
            <a:ext cx="11082639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Kind heeft al een broer/zus op de school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6172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1F2B749-499D-4184-8042-B84AF683B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9095" y="3319408"/>
            <a:ext cx="7471200" cy="790683"/>
          </a:xfrm>
        </p:spPr>
        <p:txBody>
          <a:bodyPr/>
          <a:lstStyle/>
          <a:p>
            <a:r>
              <a:rPr lang="nl-BE" dirty="0"/>
              <a:t>1. Centraal aanmelden</a:t>
            </a:r>
          </a:p>
        </p:txBody>
      </p:sp>
    </p:spTree>
    <p:extLst>
      <p:ext uri="{BB962C8B-B14F-4D97-AF65-F5344CB8AC3E}">
        <p14:creationId xmlns:p14="http://schemas.microsoft.com/office/powerpoint/2010/main" val="2808622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CD90D62-4BA3-49B1-B397-2B7A1A7CA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39" y="1366101"/>
            <a:ext cx="10784722" cy="490684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9CF98B68-CDCA-4613-93C3-B37C02D0E0E0}"/>
              </a:ext>
            </a:extLst>
          </p:cNvPr>
          <p:cNvSpPr/>
          <p:nvPr/>
        </p:nvSpPr>
        <p:spPr>
          <a:xfrm>
            <a:off x="6772275" y="4667250"/>
            <a:ext cx="3343275" cy="1171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870ED25-C585-42A5-B130-890A6219C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640" y="377755"/>
            <a:ext cx="10784722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Akkoord met schoolreglement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Tekstballon: rechthoek 1">
            <a:extLst>
              <a:ext uri="{FF2B5EF4-FFF2-40B4-BE49-F238E27FC236}">
                <a16:creationId xmlns:a16="http://schemas.microsoft.com/office/drawing/2014/main" id="{383F71B3-4203-440C-89D1-FF8A73485686}"/>
              </a:ext>
            </a:extLst>
          </p:cNvPr>
          <p:cNvSpPr/>
          <p:nvPr/>
        </p:nvSpPr>
        <p:spPr>
          <a:xfrm>
            <a:off x="5981700" y="2419350"/>
            <a:ext cx="4762500" cy="1933575"/>
          </a:xfrm>
          <a:prstGeom prst="wedge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994B877-5F6C-4B45-9DCC-AAB9B1B87570}"/>
              </a:ext>
            </a:extLst>
          </p:cNvPr>
          <p:cNvSpPr txBox="1"/>
          <p:nvPr/>
        </p:nvSpPr>
        <p:spPr>
          <a:xfrm>
            <a:off x="6329362" y="2709594"/>
            <a:ext cx="422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Je dient akkoord te gaan met het schoolreglement, anders kan je de school niet kiezen. Aanvinken is dus noodzakelijk om je keuze te bevestigen.</a:t>
            </a:r>
          </a:p>
        </p:txBody>
      </p:sp>
    </p:spTree>
    <p:extLst>
      <p:ext uri="{BB962C8B-B14F-4D97-AF65-F5344CB8AC3E}">
        <p14:creationId xmlns:p14="http://schemas.microsoft.com/office/powerpoint/2010/main" val="808785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B5568E88-458D-405B-96E9-7C79F5810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2" y="1239710"/>
            <a:ext cx="10887376" cy="5013770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F2D4C556-2E37-4EF5-A118-45FCEABB55F2}"/>
              </a:ext>
            </a:extLst>
          </p:cNvPr>
          <p:cNvSpPr/>
          <p:nvPr/>
        </p:nvSpPr>
        <p:spPr>
          <a:xfrm>
            <a:off x="2744470" y="1239710"/>
            <a:ext cx="6278880" cy="39522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0383D09-26D0-4C2B-9C88-B0B2C08E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58" y="206305"/>
            <a:ext cx="11082639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School een bericht sturen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170CD17F-E931-4F9B-9534-385B4C06C165}"/>
              </a:ext>
            </a:extLst>
          </p:cNvPr>
          <p:cNvSpPr/>
          <p:nvPr/>
        </p:nvSpPr>
        <p:spPr>
          <a:xfrm>
            <a:off x="10229850" y="1239710"/>
            <a:ext cx="1600200" cy="54119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838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B567CCE-E6A6-4496-8C6E-62F66BC8B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4" y="1293696"/>
            <a:ext cx="10976276" cy="5089757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AFC939F6-6579-4B67-8E5C-E2CB7B56852B}"/>
              </a:ext>
            </a:extLst>
          </p:cNvPr>
          <p:cNvSpPr/>
          <p:nvPr/>
        </p:nvSpPr>
        <p:spPr>
          <a:xfrm>
            <a:off x="2406349" y="1447800"/>
            <a:ext cx="5676900" cy="30861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4D06CDF-18BD-4ADB-8066-36BCDFAB4A10}"/>
              </a:ext>
            </a:extLst>
          </p:cNvPr>
          <p:cNvSpPr/>
          <p:nvPr/>
        </p:nvSpPr>
        <p:spPr>
          <a:xfrm>
            <a:off x="548974" y="2596456"/>
            <a:ext cx="1857375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: omhoog 10">
            <a:extLst>
              <a:ext uri="{FF2B5EF4-FFF2-40B4-BE49-F238E27FC236}">
                <a16:creationId xmlns:a16="http://schemas.microsoft.com/office/drawing/2014/main" id="{1A7060E2-99AC-4F45-B292-6AE038079F87}"/>
              </a:ext>
            </a:extLst>
          </p:cNvPr>
          <p:cNvSpPr/>
          <p:nvPr/>
        </p:nvSpPr>
        <p:spPr>
          <a:xfrm rot="18550028">
            <a:off x="2296659" y="3105449"/>
            <a:ext cx="412387" cy="1466251"/>
          </a:xfrm>
          <a:prstGeom prst="upArrow">
            <a:avLst>
              <a:gd name="adj1" fmla="val 4361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7C08E9A-700B-4A92-8967-86165345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81" y="196229"/>
            <a:ext cx="10970570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Helpdesk contacteren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16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5E10EBE9-D6C2-41A2-9029-981BEA9B1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56" y="1355466"/>
            <a:ext cx="10853088" cy="440239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0E8B5C45-59C2-4F10-8FB2-0D83C1B9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56" y="339655"/>
            <a:ext cx="10853088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STAP 5: gegevens nakijken / aanmelddossier bevestigen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972668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206849A9-6035-4F06-9A37-70808B267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2" y="1619250"/>
            <a:ext cx="10699696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085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8440B9-188A-493D-BC80-BF74F9E30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3" y="1904918"/>
            <a:ext cx="10632774" cy="2829007"/>
          </a:xfrm>
          <a:prstGeom prst="rect">
            <a:avLst/>
          </a:prstGeom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0A7671B3-17A8-4306-9F34-ABE07A9B124C}"/>
              </a:ext>
            </a:extLst>
          </p:cNvPr>
          <p:cNvCxnSpPr>
            <a:cxnSpLocks/>
          </p:cNvCxnSpPr>
          <p:nvPr/>
        </p:nvCxnSpPr>
        <p:spPr>
          <a:xfrm flipH="1">
            <a:off x="9096375" y="1800225"/>
            <a:ext cx="1133475" cy="8001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D36690D-3977-469D-808E-CB6415490088}"/>
              </a:ext>
            </a:extLst>
          </p:cNvPr>
          <p:cNvCxnSpPr>
            <a:cxnSpLocks/>
          </p:cNvCxnSpPr>
          <p:nvPr/>
        </p:nvCxnSpPr>
        <p:spPr>
          <a:xfrm flipV="1">
            <a:off x="8153400" y="4229100"/>
            <a:ext cx="552450" cy="8048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61FD1BFA-F806-4AD4-980D-9F33D552670A}"/>
              </a:ext>
            </a:extLst>
          </p:cNvPr>
          <p:cNvCxnSpPr>
            <a:cxnSpLocks/>
          </p:cNvCxnSpPr>
          <p:nvPr/>
        </p:nvCxnSpPr>
        <p:spPr>
          <a:xfrm flipV="1">
            <a:off x="9377362" y="4631531"/>
            <a:ext cx="571500" cy="9286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877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010B01E4-FBC6-45D4-8DD4-A9F437995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441349"/>
            <a:ext cx="10235474" cy="3397352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31AAC3D-1248-4BC9-96B7-4F25D5FBC4D4}"/>
              </a:ext>
            </a:extLst>
          </p:cNvPr>
          <p:cNvCxnSpPr/>
          <p:nvPr/>
        </p:nvCxnSpPr>
        <p:spPr>
          <a:xfrm flipH="1" flipV="1">
            <a:off x="8686800" y="4010025"/>
            <a:ext cx="571500" cy="5238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426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CFB30B86-1938-40D2-AB6D-4BFB1BA41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7" y="1828725"/>
            <a:ext cx="10306606" cy="274327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Bevestiging van aanmelden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750CDA6C-3EEB-400F-9C5A-3490C45B4BA7}"/>
              </a:ext>
            </a:extLst>
          </p:cNvPr>
          <p:cNvSpPr/>
          <p:nvPr/>
        </p:nvSpPr>
        <p:spPr>
          <a:xfrm>
            <a:off x="7000875" y="1828725"/>
            <a:ext cx="4333874" cy="1095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6201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Bevestiging van aanmelden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8C3FE1D-3E26-44CF-9815-BC51A45E7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716901"/>
            <a:ext cx="8761095" cy="450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47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285751"/>
            <a:ext cx="10379176" cy="153352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Opnieuw inloggen / dossier terug raadplegen /  wijzigingen willen aan brengen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9246F02B-0157-40EB-B8A7-1EBEEEA2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916952"/>
            <a:ext cx="10372611" cy="3864088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17187D2F-8E80-4C05-96F1-DE6BCA5B6EAD}"/>
              </a:ext>
            </a:extLst>
          </p:cNvPr>
          <p:cNvSpPr/>
          <p:nvPr/>
        </p:nvSpPr>
        <p:spPr>
          <a:xfrm>
            <a:off x="10048875" y="4871084"/>
            <a:ext cx="1139926" cy="8921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30966E3E-66D8-4464-8274-579B5C0D9564}"/>
              </a:ext>
            </a:extLst>
          </p:cNvPr>
          <p:cNvSpPr/>
          <p:nvPr/>
        </p:nvSpPr>
        <p:spPr>
          <a:xfrm>
            <a:off x="6543675" y="2371725"/>
            <a:ext cx="1371600" cy="3143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83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680B3-0A3F-473F-B89D-6BCA076F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1" y="679451"/>
            <a:ext cx="9905998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CENTRAAL AANMELDEN in grote lijnen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7" name="Pijl: vijfhoek 6">
            <a:extLst>
              <a:ext uri="{FF2B5EF4-FFF2-40B4-BE49-F238E27FC236}">
                <a16:creationId xmlns:a16="http://schemas.microsoft.com/office/drawing/2014/main" id="{8EC5792D-E02A-4BFD-ACDA-8DD50090D300}"/>
              </a:ext>
            </a:extLst>
          </p:cNvPr>
          <p:cNvSpPr/>
          <p:nvPr/>
        </p:nvSpPr>
        <p:spPr>
          <a:xfrm>
            <a:off x="990601" y="1783556"/>
            <a:ext cx="4019549" cy="19812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BFF6B8F-3BDD-48F6-BED2-89BF88F5420D}"/>
              </a:ext>
            </a:extLst>
          </p:cNvPr>
          <p:cNvSpPr/>
          <p:nvPr/>
        </p:nvSpPr>
        <p:spPr>
          <a:xfrm>
            <a:off x="5210175" y="1783556"/>
            <a:ext cx="2143124" cy="43902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Pijl: vijfhoek 11">
            <a:extLst>
              <a:ext uri="{FF2B5EF4-FFF2-40B4-BE49-F238E27FC236}">
                <a16:creationId xmlns:a16="http://schemas.microsoft.com/office/drawing/2014/main" id="{62385399-DBE7-48ED-8622-C7CF668A57C3}"/>
              </a:ext>
            </a:extLst>
          </p:cNvPr>
          <p:cNvSpPr/>
          <p:nvPr/>
        </p:nvSpPr>
        <p:spPr>
          <a:xfrm>
            <a:off x="7686674" y="1766490"/>
            <a:ext cx="3209925" cy="435609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0C5506F-0B5D-4D38-ADC0-F23B837BED57}"/>
              </a:ext>
            </a:extLst>
          </p:cNvPr>
          <p:cNvSpPr txBox="1"/>
          <p:nvPr/>
        </p:nvSpPr>
        <p:spPr>
          <a:xfrm>
            <a:off x="1114425" y="2312491"/>
            <a:ext cx="2838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Kindgegevens registreren</a:t>
            </a:r>
          </a:p>
          <a:p>
            <a:endParaRPr lang="nl-BE" dirty="0"/>
          </a:p>
          <a:p>
            <a:r>
              <a:rPr lang="nl-BE" dirty="0"/>
              <a:t>(ouders)</a:t>
            </a:r>
          </a:p>
        </p:txBody>
      </p:sp>
      <p:sp>
        <p:nvSpPr>
          <p:cNvPr id="16" name="Pijl: vijfhoek 15">
            <a:extLst>
              <a:ext uri="{FF2B5EF4-FFF2-40B4-BE49-F238E27FC236}">
                <a16:creationId xmlns:a16="http://schemas.microsoft.com/office/drawing/2014/main" id="{2635C438-C414-41FB-AADA-D34C4B9F359C}"/>
              </a:ext>
            </a:extLst>
          </p:cNvPr>
          <p:cNvSpPr/>
          <p:nvPr/>
        </p:nvSpPr>
        <p:spPr>
          <a:xfrm>
            <a:off x="990601" y="3944540"/>
            <a:ext cx="4019549" cy="19812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F149B27-B42A-4848-846F-B58A47E80FA2}"/>
              </a:ext>
            </a:extLst>
          </p:cNvPr>
          <p:cNvSpPr txBox="1"/>
          <p:nvPr/>
        </p:nvSpPr>
        <p:spPr>
          <a:xfrm>
            <a:off x="1114425" y="4352925"/>
            <a:ext cx="3067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Schoolgegevens registreren</a:t>
            </a:r>
          </a:p>
          <a:p>
            <a:endParaRPr lang="nl-BE" dirty="0"/>
          </a:p>
          <a:p>
            <a:r>
              <a:rPr lang="nl-BE" dirty="0"/>
              <a:t>(scholen)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C4D5E27-DA49-421A-94A0-49879FC5CA10}"/>
              </a:ext>
            </a:extLst>
          </p:cNvPr>
          <p:cNvSpPr txBox="1"/>
          <p:nvPr/>
        </p:nvSpPr>
        <p:spPr>
          <a:xfrm>
            <a:off x="5681665" y="3026092"/>
            <a:ext cx="2376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Ordenen </a:t>
            </a:r>
          </a:p>
          <a:p>
            <a:endParaRPr lang="nl-BE" dirty="0"/>
          </a:p>
          <a:p>
            <a:r>
              <a:rPr lang="nl-BE" dirty="0"/>
              <a:t>    en </a:t>
            </a:r>
          </a:p>
          <a:p>
            <a:endParaRPr lang="nl-BE" dirty="0"/>
          </a:p>
          <a:p>
            <a:r>
              <a:rPr lang="nl-BE" dirty="0"/>
              <a:t>Toewijzen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C1915CE-71AC-49BC-9372-B17BA2F145E1}"/>
              </a:ext>
            </a:extLst>
          </p:cNvPr>
          <p:cNvSpPr txBox="1"/>
          <p:nvPr/>
        </p:nvSpPr>
        <p:spPr>
          <a:xfrm>
            <a:off x="8058152" y="3235821"/>
            <a:ext cx="1743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Toewijzingslijst scholen</a:t>
            </a:r>
          </a:p>
          <a:p>
            <a:endParaRPr lang="nl-BE" dirty="0"/>
          </a:p>
          <a:p>
            <a:r>
              <a:rPr lang="nl-BE" dirty="0"/>
              <a:t>Ticket ouders</a:t>
            </a:r>
          </a:p>
        </p:txBody>
      </p:sp>
      <p:pic>
        <p:nvPicPr>
          <p:cNvPr id="1026" name="Picture 2" descr="Afbeeldingsresultaten voor Computer pictogram. Grootte: 100 x 100. Bron: nl.depositphotos.com">
            <a:extLst>
              <a:ext uri="{FF2B5EF4-FFF2-40B4-BE49-F238E27FC236}">
                <a16:creationId xmlns:a16="http://schemas.microsoft.com/office/drawing/2014/main" id="{F42A546A-D0AE-4E26-90DF-0AB05D689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366739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ten voor Computer pictogram. Grootte: 204 x 204. Bron: nl.dreamstime.com">
            <a:extLst>
              <a:ext uri="{FF2B5EF4-FFF2-40B4-BE49-F238E27FC236}">
                <a16:creationId xmlns:a16="http://schemas.microsoft.com/office/drawing/2014/main" id="{866AC475-F060-4723-8268-D112BA21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5366738"/>
            <a:ext cx="5238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ten voor smartphone pictogram">
            <a:extLst>
              <a:ext uri="{FF2B5EF4-FFF2-40B4-BE49-F238E27FC236}">
                <a16:creationId xmlns:a16="http://schemas.microsoft.com/office/drawing/2014/main" id="{3C3F6BE2-B6A5-43ED-A6A6-11CE2F53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46" y="5366737"/>
            <a:ext cx="961144" cy="5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09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Opnieuw inloggen/dossier terug raadplegen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9F108432-C49B-42D6-96F9-4474381E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4" y="1828800"/>
            <a:ext cx="10400718" cy="423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03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Dossier terug bekijken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2A19DE-943E-4FD0-857B-184A825ED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0" y="2022372"/>
            <a:ext cx="10376901" cy="347355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654E54E2-3740-4248-B95B-7CFC79FEEF2F}"/>
              </a:ext>
            </a:extLst>
          </p:cNvPr>
          <p:cNvSpPr/>
          <p:nvPr/>
        </p:nvSpPr>
        <p:spPr>
          <a:xfrm>
            <a:off x="3038475" y="3819525"/>
            <a:ext cx="714375" cy="9620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Pijl: omhoog 5">
            <a:extLst>
              <a:ext uri="{FF2B5EF4-FFF2-40B4-BE49-F238E27FC236}">
                <a16:creationId xmlns:a16="http://schemas.microsoft.com/office/drawing/2014/main" id="{769C25E4-AAD6-4B8C-993D-91A944C623FF}"/>
              </a:ext>
            </a:extLst>
          </p:cNvPr>
          <p:cNvSpPr/>
          <p:nvPr/>
        </p:nvSpPr>
        <p:spPr>
          <a:xfrm rot="19025246">
            <a:off x="3924300" y="4590078"/>
            <a:ext cx="323850" cy="1085850"/>
          </a:xfrm>
          <a:prstGeom prst="upArrow">
            <a:avLst>
              <a:gd name="adj1" fmla="val 3235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743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Gegevens ouder/kind aanpassen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DE8AA372-83A7-4639-9340-CAD2C8C04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3" y="1708970"/>
            <a:ext cx="10399120" cy="4441004"/>
          </a:xfrm>
          <a:prstGeom prst="rect">
            <a:avLst/>
          </a:prstGeom>
        </p:spPr>
      </p:pic>
      <p:sp>
        <p:nvSpPr>
          <p:cNvPr id="5" name="Pijl: omhoog 4">
            <a:extLst>
              <a:ext uri="{FF2B5EF4-FFF2-40B4-BE49-F238E27FC236}">
                <a16:creationId xmlns:a16="http://schemas.microsoft.com/office/drawing/2014/main" id="{77F26AFC-2B17-4DE9-AC7E-49ADC6A456E0}"/>
              </a:ext>
            </a:extLst>
          </p:cNvPr>
          <p:cNvSpPr/>
          <p:nvPr/>
        </p:nvSpPr>
        <p:spPr>
          <a:xfrm rot="2535616">
            <a:off x="7644757" y="5960760"/>
            <a:ext cx="290236" cy="70505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Pijl: omhoog 6">
            <a:extLst>
              <a:ext uri="{FF2B5EF4-FFF2-40B4-BE49-F238E27FC236}">
                <a16:creationId xmlns:a16="http://schemas.microsoft.com/office/drawing/2014/main" id="{0A902630-44E3-44B7-AA80-AC54E86D4D06}"/>
              </a:ext>
            </a:extLst>
          </p:cNvPr>
          <p:cNvSpPr/>
          <p:nvPr/>
        </p:nvSpPr>
        <p:spPr>
          <a:xfrm rot="2535616">
            <a:off x="9204437" y="5963506"/>
            <a:ext cx="276026" cy="7206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3010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Gegevens adres/schoolkeuze aanpassen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4" name="Afbeelding 3" descr="Afbeelding met tekst, tafel&#10;&#10;Automatisch gegenereerde beschrijving">
            <a:extLst>
              <a:ext uri="{FF2B5EF4-FFF2-40B4-BE49-F238E27FC236}">
                <a16:creationId xmlns:a16="http://schemas.microsoft.com/office/drawing/2014/main" id="{08840875-D324-4CAC-A672-D008BDFD8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876425"/>
            <a:ext cx="10338544" cy="3946641"/>
          </a:xfrm>
          <a:prstGeom prst="rect">
            <a:avLst/>
          </a:prstGeom>
        </p:spPr>
      </p:pic>
      <p:sp>
        <p:nvSpPr>
          <p:cNvPr id="2" name="Pijl: omhoog 1">
            <a:extLst>
              <a:ext uri="{FF2B5EF4-FFF2-40B4-BE49-F238E27FC236}">
                <a16:creationId xmlns:a16="http://schemas.microsoft.com/office/drawing/2014/main" id="{0FCF4B67-5F65-4B7B-A8EA-008CF43009A3}"/>
              </a:ext>
            </a:extLst>
          </p:cNvPr>
          <p:cNvSpPr/>
          <p:nvPr/>
        </p:nvSpPr>
        <p:spPr>
          <a:xfrm rot="2943665">
            <a:off x="8616997" y="3146847"/>
            <a:ext cx="234852" cy="96764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Pijl: omhoog 4">
            <a:extLst>
              <a:ext uri="{FF2B5EF4-FFF2-40B4-BE49-F238E27FC236}">
                <a16:creationId xmlns:a16="http://schemas.microsoft.com/office/drawing/2014/main" id="{15F6848A-2DE9-41CB-9D05-1552A0CF7A66}"/>
              </a:ext>
            </a:extLst>
          </p:cNvPr>
          <p:cNvSpPr/>
          <p:nvPr/>
        </p:nvSpPr>
        <p:spPr>
          <a:xfrm rot="2879095">
            <a:off x="8621365" y="5474094"/>
            <a:ext cx="234852" cy="96764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06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70802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Opnieuw bevestigen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883E90C2-AE14-4C0D-89BA-6EA889977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8" y="2314492"/>
            <a:ext cx="10372763" cy="283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36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498476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Extra weetjes / reminders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D803E3B-4E6B-4C50-985D-D7B6109F58EE}"/>
              </a:ext>
            </a:extLst>
          </p:cNvPr>
          <p:cNvSpPr txBox="1"/>
          <p:nvPr/>
        </p:nvSpPr>
        <p:spPr>
          <a:xfrm>
            <a:off x="809624" y="723900"/>
            <a:ext cx="1075372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/>
              <a:t>Geen tijdsdruk: chronologie telt niet!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/>
              <a:t>Gedurende hele periode van aanmelden (28 februari (9 </a:t>
            </a:r>
            <a:r>
              <a:rPr lang="nl-BE" sz="2400" dirty="0" err="1"/>
              <a:t>uu</a:t>
            </a:r>
            <a:r>
              <a:rPr lang="nl-BE" sz="2400" dirty="0"/>
              <a:t>) tem 21 maart (16 uur): mogelijkheid aanpassingen/schrappingen aanbrengen. </a:t>
            </a:r>
            <a:br>
              <a:rPr lang="nl-BE" sz="2400" dirty="0"/>
            </a:br>
            <a:r>
              <a:rPr lang="nl-BE" sz="2400" b="1" dirty="0"/>
              <a:t>Laatste aanpassing telt!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/>
              <a:t>Minstens 1 emailadres noodzakelijk voor bevestigingsmail – mag ook een welzijnspartner zijn, een familielid, … eender wie helpt.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/>
              <a:t>Hulp bij het aanmelden: contactgegevens staan in de brochure Milan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/>
              <a:t>Welzijnspartners ouders/gezinnen aansporen om aan te melden</a:t>
            </a:r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513720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641351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Extra weetjes / reminders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D803E3B-4E6B-4C50-985D-D7B6109F58EE}"/>
              </a:ext>
            </a:extLst>
          </p:cNvPr>
          <p:cNvSpPr txBox="1"/>
          <p:nvPr/>
        </p:nvSpPr>
        <p:spPr>
          <a:xfrm>
            <a:off x="809624" y="723900"/>
            <a:ext cx="10753725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/>
              <a:t>Aanmelden ≠ inschrijven! </a:t>
            </a:r>
          </a:p>
          <a:p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/>
              <a:t>30 maart: ouder ontvangt mail toegewezen school </a:t>
            </a:r>
            <a:r>
              <a:rPr lang="nl-BE" sz="2400" dirty="0">
                <a:sym typeface="Wingdings" panose="05000000000000000000" pitchFamily="2" charset="2"/>
              </a:rPr>
              <a:t> contact nemen school  inschrijven school van 24 april (9 uur) tot en met 15 mei (16 uur).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>
                <a:sym typeface="Wingdings" panose="05000000000000000000" pitchFamily="2" charset="2"/>
              </a:rPr>
              <a:t>Veel gestelde vragen op het portaal van aanmelden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>
                <a:sym typeface="Wingdings" panose="05000000000000000000" pitchFamily="2" charset="2"/>
              </a:rPr>
              <a:t>Onvolledige dossiers/dossiers die niet bevestigd werden: herinneringsmail 5 dagen en 2 dagen voor einde aanmelden/telefonische contactname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>
                <a:sym typeface="Wingdings" panose="05000000000000000000" pitchFamily="2" charset="2"/>
              </a:rPr>
              <a:t>Protocollen: verhuizers, bouwers, … (officieel document): adres nieuwe situatie gebruiken = ok</a:t>
            </a: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505367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641351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Extra weetjes / reminders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D803E3B-4E6B-4C50-985D-D7B6109F58EE}"/>
              </a:ext>
            </a:extLst>
          </p:cNvPr>
          <p:cNvSpPr txBox="1"/>
          <p:nvPr/>
        </p:nvSpPr>
        <p:spPr>
          <a:xfrm>
            <a:off x="809624" y="723900"/>
            <a:ext cx="10753725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/>
              <a:t>Maak je je zorgen of een bepaald iemand is aangemeld? Contacteer dienst Flankerend Onderwijsbeleid – 011 23 90 62 of onderwijs@hasselt.be</a:t>
            </a:r>
            <a:br>
              <a:rPr lang="nl-BE" sz="2400" dirty="0"/>
            </a:b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>
                <a:solidFill>
                  <a:srgbClr val="FF0000"/>
                </a:solidFill>
              </a:rPr>
              <a:t>Indicator-leerling:</a:t>
            </a:r>
          </a:p>
          <a:p>
            <a:r>
              <a:rPr lang="nl-BE" sz="2400" dirty="0">
                <a:solidFill>
                  <a:srgbClr val="FF0000"/>
                </a:solidFill>
              </a:rPr>
              <a:t>    mama geen diploma secundair onderwijs en/of schooltoeslag</a:t>
            </a:r>
          </a:p>
          <a:p>
            <a:r>
              <a:rPr lang="nl-BE" sz="2400" dirty="0">
                <a:solidFill>
                  <a:srgbClr val="FF0000"/>
                </a:solidFill>
              </a:rPr>
              <a:t>    </a:t>
            </a:r>
            <a:r>
              <a:rPr lang="nl-BE" sz="2400" dirty="0">
                <a:solidFill>
                  <a:srgbClr val="FF0000"/>
                </a:solidFill>
                <a:sym typeface="Wingdings" panose="05000000000000000000" pitchFamily="2" charset="2"/>
              </a:rPr>
              <a:t> belangrijk om aan te duiden als dit van toepassing is ikv voorbehouden  </a:t>
            </a:r>
            <a:br>
              <a:rPr lang="nl-BE" sz="2400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nl-BE" sz="2400" dirty="0">
                <a:solidFill>
                  <a:srgbClr val="FF0000"/>
                </a:solidFill>
                <a:sym typeface="Wingdings" panose="05000000000000000000" pitchFamily="2" charset="2"/>
              </a:rPr>
              <a:t>    plaatsen.</a:t>
            </a:r>
          </a:p>
          <a:p>
            <a:endParaRPr lang="nl-B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>
                <a:sym typeface="Wingdings" panose="05000000000000000000" pitchFamily="2" charset="2"/>
              </a:rPr>
              <a:t>Voorrangbepaling:</a:t>
            </a:r>
          </a:p>
          <a:p>
            <a:r>
              <a:rPr lang="nl-BE" sz="2400" dirty="0">
                <a:sym typeface="Wingdings" panose="05000000000000000000" pitchFamily="2" charset="2"/>
              </a:rPr>
              <a:t>    </a:t>
            </a:r>
            <a:r>
              <a:rPr lang="nl-BE" sz="2400" dirty="0">
                <a:solidFill>
                  <a:srgbClr val="FF0000"/>
                </a:solidFill>
                <a:sym typeface="Wingdings" panose="05000000000000000000" pitchFamily="2" charset="2"/>
              </a:rPr>
              <a:t>Indicator %</a:t>
            </a:r>
          </a:p>
          <a:p>
            <a:r>
              <a:rPr lang="nl-BE" sz="2400" dirty="0">
                <a:sym typeface="Wingdings" panose="05000000000000000000" pitchFamily="2" charset="2"/>
              </a:rPr>
              <a:t>    Voorkeursschool</a:t>
            </a:r>
          </a:p>
          <a:p>
            <a:r>
              <a:rPr lang="nl-BE" sz="2400" dirty="0">
                <a:sym typeface="Wingdings" panose="05000000000000000000" pitchFamily="2" charset="2"/>
              </a:rPr>
              <a:t>    Afstand domicilie - adres ↔ school vogelvlucht</a:t>
            </a:r>
          </a:p>
          <a:p>
            <a:endParaRPr lang="nl-BE" sz="2400" dirty="0">
              <a:sym typeface="Wingdings" panose="05000000000000000000" pitchFamily="2" charset="2"/>
            </a:endParaRPr>
          </a:p>
          <a:p>
            <a:r>
              <a:rPr lang="nl-B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643592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641351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Extra weetjes / reminders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D803E3B-4E6B-4C50-985D-D7B6109F58EE}"/>
              </a:ext>
            </a:extLst>
          </p:cNvPr>
          <p:cNvSpPr txBox="1"/>
          <p:nvPr/>
        </p:nvSpPr>
        <p:spPr>
          <a:xfrm>
            <a:off x="809624" y="723900"/>
            <a:ext cx="1075372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>
                <a:sym typeface="Wingdings" panose="05000000000000000000" pitchFamily="2" charset="2"/>
              </a:rPr>
              <a:t> Kind geen adres (geschrapt van ambtswege, …illegaal, …)</a:t>
            </a:r>
          </a:p>
          <a:p>
            <a:r>
              <a:rPr lang="nl-BE" sz="2400" dirty="0">
                <a:sym typeface="Wingdings" panose="05000000000000000000" pitchFamily="2" charset="2"/>
              </a:rPr>
              <a:t>     of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BE" sz="2400" dirty="0">
                <a:sym typeface="Wingdings" panose="05000000000000000000" pitchFamily="2" charset="2"/>
              </a:rPr>
              <a:t> Kind geen rijksregisternummer/bisnummer (illegaal, …)</a:t>
            </a:r>
          </a:p>
          <a:p>
            <a:r>
              <a:rPr lang="nl-BE" sz="2400" dirty="0">
                <a:sym typeface="Wingdings" panose="05000000000000000000" pitchFamily="2" charset="2"/>
              </a:rPr>
              <a:t>     </a:t>
            </a:r>
          </a:p>
          <a:p>
            <a:r>
              <a:rPr lang="nl-BE" sz="2400" dirty="0">
                <a:sym typeface="Wingdings" panose="05000000000000000000" pitchFamily="2" charset="2"/>
              </a:rPr>
              <a:t>      contacteer de helpdesk in het portaal </a:t>
            </a:r>
          </a:p>
          <a:p>
            <a:r>
              <a:rPr lang="nl-BE" sz="2400" dirty="0">
                <a:sym typeface="Wingdings" panose="05000000000000000000" pitchFamily="2" charset="2"/>
              </a:rPr>
              <a:t>          of </a:t>
            </a:r>
          </a:p>
          <a:p>
            <a:r>
              <a:rPr lang="nl-BE" sz="2400" dirty="0">
                <a:sym typeface="Wingdings" panose="05000000000000000000" pitchFamily="2" charset="2"/>
              </a:rPr>
              <a:t>      neem contact op met dienst Flankerend Onderwijsbeleid: 011 23 90 62 </a:t>
            </a:r>
            <a:br>
              <a:rPr lang="nl-BE" sz="2400" dirty="0">
                <a:sym typeface="Wingdings" panose="05000000000000000000" pitchFamily="2" charset="2"/>
              </a:rPr>
            </a:br>
            <a:r>
              <a:rPr lang="nl-BE" sz="2400" dirty="0">
                <a:sym typeface="Wingdings" panose="05000000000000000000" pitchFamily="2" charset="2"/>
              </a:rPr>
              <a:t>          of onderwijs@hasselt.be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>
              <a:sym typeface="Wingdings" panose="05000000000000000000" pitchFamily="2" charset="2"/>
            </a:endParaRPr>
          </a:p>
          <a:p>
            <a:r>
              <a:rPr lang="nl-B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908107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708026"/>
            <a:ext cx="106077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Vragen omtrent aanmelden/inschrijven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D803E3B-4E6B-4C50-985D-D7B6109F58EE}"/>
              </a:ext>
            </a:extLst>
          </p:cNvPr>
          <p:cNvSpPr txBox="1"/>
          <p:nvPr/>
        </p:nvSpPr>
        <p:spPr>
          <a:xfrm>
            <a:off x="581025" y="2065778"/>
            <a:ext cx="114109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/>
              <a:t>Vragen? </a:t>
            </a:r>
          </a:p>
          <a:p>
            <a:endParaRPr lang="nl-BE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400" dirty="0"/>
              <a:t> Dienst Flankerend Onderwijsbeleid (stad Hasselt), onderwijs@hasselt.be, </a:t>
            </a:r>
            <a:br>
              <a:rPr lang="nl-BE" sz="2400" dirty="0"/>
            </a:br>
            <a:r>
              <a:rPr lang="nl-BE" sz="2400" dirty="0"/>
              <a:t> 011 23 90 62</a:t>
            </a:r>
          </a:p>
          <a:p>
            <a:endParaRPr lang="nl-BE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400" dirty="0"/>
              <a:t> De scholen</a:t>
            </a:r>
          </a:p>
          <a:p>
            <a:endParaRPr lang="nl-BE" dirty="0"/>
          </a:p>
          <a:p>
            <a:endParaRPr lang="nl-BE" dirty="0"/>
          </a:p>
          <a:p>
            <a:r>
              <a:rPr lang="nl-BE" sz="2400" b="1" dirty="0"/>
              <a:t>Vragen, klacht of wens je bemiddeling? </a:t>
            </a:r>
          </a:p>
          <a:p>
            <a:endParaRPr lang="nl-BE" sz="2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BE" sz="2400" dirty="0"/>
              <a:t> Lokaal Overlegplatform (LOP), lophasselt.basis@vlaanderen.be, 02 553 50 24</a:t>
            </a:r>
          </a:p>
          <a:p>
            <a:r>
              <a:rPr lang="nl-BE" sz="2400" dirty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187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0744DC-8F76-4353-B8B9-FC6D84C0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157675"/>
            <a:ext cx="9360000" cy="432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Start met een aanmelding in het systeem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Volg het stappenplan / vul alle gegevens 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Bevestig de aanmelding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Gedurende aanmeldperiode gegevens verwijderen, aanpassen, toevoegen,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Laatste aanpassing telt!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73BD6C3-4EA9-475C-931F-DAC14F9A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50876"/>
            <a:ext cx="9360000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CENTRAAL AANMELDEN in grote lijnen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913230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653EB3A0-48C7-4ED6-94C6-8F0990242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5" y="413059"/>
            <a:ext cx="10379176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Aanmeldpunten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D803E3B-4E6B-4C50-985D-D7B6109F58EE}"/>
              </a:ext>
            </a:extLst>
          </p:cNvPr>
          <p:cNvSpPr txBox="1"/>
          <p:nvPr/>
        </p:nvSpPr>
        <p:spPr>
          <a:xfrm>
            <a:off x="809625" y="1366628"/>
            <a:ext cx="111202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Hulp bij het aanmelden:</a:t>
            </a:r>
            <a:br>
              <a:rPr lang="nl-BE" b="1" dirty="0"/>
            </a:br>
            <a:endParaRPr lang="nl-B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De scholen (adressen zie achterzijde folder): informeer bij de school naar de mogelijkheden </a:t>
            </a:r>
            <a:br>
              <a:rPr lang="nl-BE" dirty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</a:rPr>
              <a:t>Stadhuis ’t Scheep (Limburgplein 1): dinsdagavond en donderdagvoormiddag (afspraak maken via afspraak.hasselt.be of 011 23 90 00) </a:t>
            </a:r>
            <a:br>
              <a:rPr lang="nl-BE" dirty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</a:rPr>
              <a:t>Huis van het Kind (Maastrichterstraat 96c): maandag van 15 u 30 tot 17 u.</a:t>
            </a:r>
            <a:br>
              <a:rPr lang="nl-BE" dirty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</a:rPr>
              <a:t>Opvang de Regenboog (Boomkensstraat 75): maandag van 9 tot 12 u.</a:t>
            </a:r>
            <a:br>
              <a:rPr lang="nl-BE" dirty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</a:rPr>
              <a:t>Buurthuis De Hazelaar (Merellaan 17): woensdag van 15 tot 18 u.</a:t>
            </a:r>
            <a:br>
              <a:rPr lang="nl-BE" dirty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</a:rPr>
              <a:t>Buurthuis De Magneet (Brigandsstraat 1): dinsdag van 9 tot 12 u.</a:t>
            </a:r>
            <a:br>
              <a:rPr lang="nl-BE" dirty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</a:rPr>
              <a:t>Heb je enkel een PC nodig? &gt; PC’s aan balie van stadhuis ’t Scheep.</a:t>
            </a:r>
            <a:br>
              <a:rPr lang="nl-BE" dirty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0000"/>
                </a:solidFill>
              </a:rPr>
              <a:t>Spreek een wijkwerker aan</a:t>
            </a:r>
          </a:p>
        </p:txBody>
      </p:sp>
    </p:spTree>
    <p:extLst>
      <p:ext uri="{BB962C8B-B14F-4D97-AF65-F5344CB8AC3E}">
        <p14:creationId xmlns:p14="http://schemas.microsoft.com/office/powerpoint/2010/main" val="917258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1F2B749-499D-4184-8042-B84AF683B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0520" y="3033658"/>
            <a:ext cx="7471200" cy="790683"/>
          </a:xfrm>
        </p:spPr>
        <p:txBody>
          <a:bodyPr/>
          <a:lstStyle/>
          <a:p>
            <a:r>
              <a:rPr lang="nl-BE" dirty="0"/>
              <a:t>2. Vraag &amp; antwoord</a:t>
            </a:r>
          </a:p>
        </p:txBody>
      </p:sp>
    </p:spTree>
    <p:extLst>
      <p:ext uri="{BB962C8B-B14F-4D97-AF65-F5344CB8AC3E}">
        <p14:creationId xmlns:p14="http://schemas.microsoft.com/office/powerpoint/2010/main" val="22002949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6">
            <a:extLst>
              <a:ext uri="{FF2B5EF4-FFF2-40B4-BE49-F238E27FC236}">
                <a16:creationId xmlns:a16="http://schemas.microsoft.com/office/drawing/2014/main" id="{622CAB2F-EAC5-4C03-9665-7EF5127EDE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3" b="23459"/>
          <a:stretch/>
        </p:blipFill>
        <p:spPr>
          <a:xfrm>
            <a:off x="-2" y="1999426"/>
            <a:ext cx="12192002" cy="486261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4A426D1-4777-4A74-9C57-E3530426B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3" y="1"/>
            <a:ext cx="12192000" cy="6857994"/>
          </a:xfrm>
          <a:prstGeom prst="rect">
            <a:avLst/>
          </a:prstGeom>
        </p:spPr>
      </p:pic>
      <p:sp>
        <p:nvSpPr>
          <p:cNvPr id="4" name="Titel 2">
            <a:extLst>
              <a:ext uri="{FF2B5EF4-FFF2-40B4-BE49-F238E27FC236}">
                <a16:creationId xmlns:a16="http://schemas.microsoft.com/office/drawing/2014/main" id="{5B185E20-3F3F-41A9-AE93-E044DA9478D2}"/>
              </a:ext>
            </a:extLst>
          </p:cNvPr>
          <p:cNvSpPr txBox="1">
            <a:spLocks/>
          </p:cNvSpPr>
          <p:nvPr/>
        </p:nvSpPr>
        <p:spPr>
          <a:xfrm>
            <a:off x="2828926" y="660813"/>
            <a:ext cx="6276974" cy="6778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BE" dirty="0"/>
              <a:t>Dank je wel voor jullie deelname!</a:t>
            </a:r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10311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010FA38-4E20-4C24-9C54-60A013F835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8A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B745C65-5FFC-494A-A622-F3B487A72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512" y="-6366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7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680B3-0A3F-473F-B89D-6BCA076FF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66" y="724804"/>
            <a:ext cx="10846964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Hoe aanmelden: stap voor stap 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BF32B6-2BAD-4B79-A6A2-31B6D541C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66" y="2167200"/>
            <a:ext cx="11098634" cy="228097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accent1"/>
                </a:solidFill>
              </a:rPr>
              <a:t> CENTRAAL AANMELDEN van 28 februari (9 u) tot en met 21 maart (16 u)</a:t>
            </a:r>
            <a:br>
              <a:rPr lang="nl-BE" sz="2400" b="1" dirty="0">
                <a:solidFill>
                  <a:schemeClr val="accent1"/>
                </a:solidFill>
              </a:rPr>
            </a:br>
            <a:endParaRPr lang="nl-BE" sz="24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accent1"/>
                </a:solidFill>
              </a:rPr>
              <a:t> </a:t>
            </a:r>
            <a:r>
              <a:rPr lang="nl-BE" sz="2400" b="1" u="sng" dirty="0">
                <a:solidFill>
                  <a:schemeClr val="accent1"/>
                </a:solidFill>
              </a:rPr>
              <a:t>STAP 1</a:t>
            </a:r>
            <a:r>
              <a:rPr lang="nl-BE" sz="2400" b="1" dirty="0">
                <a:solidFill>
                  <a:schemeClr val="accent1"/>
                </a:solidFill>
              </a:rPr>
              <a:t>:</a:t>
            </a:r>
            <a:r>
              <a:rPr lang="nl-BE" sz="2400" dirty="0"/>
              <a:t> surf naar www.hasselt.be/inschrijvenopschool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accent1"/>
                </a:solidFill>
              </a:rPr>
              <a:t> </a:t>
            </a:r>
            <a:r>
              <a:rPr lang="nl-BE" sz="2400" b="1" u="sng" dirty="0">
                <a:solidFill>
                  <a:schemeClr val="accent1"/>
                </a:solidFill>
              </a:rPr>
              <a:t>STAP 2</a:t>
            </a:r>
            <a:r>
              <a:rPr lang="nl-BE" sz="2400" b="1" dirty="0">
                <a:solidFill>
                  <a:schemeClr val="accent1"/>
                </a:solidFill>
              </a:rPr>
              <a:t>:</a:t>
            </a:r>
            <a:r>
              <a:rPr lang="nl-BE" sz="2400" dirty="0"/>
              <a:t> kies voor ‘inschrijven basisonderwijs’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400" b="1" dirty="0">
                <a:solidFill>
                  <a:schemeClr val="accent1"/>
                </a:solidFill>
              </a:rPr>
              <a:t> </a:t>
            </a:r>
            <a:r>
              <a:rPr lang="nl-BE" sz="2400" b="1" u="sng" dirty="0">
                <a:solidFill>
                  <a:schemeClr val="accent1"/>
                </a:solidFill>
              </a:rPr>
              <a:t>STAP 3</a:t>
            </a:r>
            <a:r>
              <a:rPr lang="nl-BE" sz="2400" b="1" dirty="0">
                <a:solidFill>
                  <a:schemeClr val="accent1"/>
                </a:solidFill>
              </a:rPr>
              <a:t>:</a:t>
            </a:r>
            <a:r>
              <a:rPr lang="nl-BE" sz="2400" dirty="0"/>
              <a:t> klik op de “aanmeldknop” op deze pagina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sz="2800" dirty="0">
                <a:sym typeface="Wingdings" panose="05000000000000000000" pitchFamily="2" charset="2"/>
              </a:rPr>
              <a:t> </a:t>
            </a:r>
            <a:r>
              <a:rPr lang="nl-BE" sz="2400" dirty="0">
                <a:sym typeface="Wingdings" panose="05000000000000000000" pitchFamily="2" charset="2"/>
              </a:rPr>
              <a:t>Je komt nu in het portaal van het centraal aanmelden</a:t>
            </a:r>
            <a:br>
              <a:rPr lang="nl-BE" sz="2400" dirty="0">
                <a:sym typeface="Wingdings" panose="05000000000000000000" pitchFamily="2" charset="2"/>
              </a:rPr>
            </a:b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695558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EE6DFA5-21E6-4329-A98E-EBEB87255B45}"/>
              </a:ext>
            </a:extLst>
          </p:cNvPr>
          <p:cNvSpPr txBox="1"/>
          <p:nvPr/>
        </p:nvSpPr>
        <p:spPr>
          <a:xfrm>
            <a:off x="1428750" y="1057275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www.hasselt.be/inschrijvenopschool: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D5FE7D88-4369-48F2-8E89-EF7C7739D8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632107"/>
            <a:ext cx="8798940" cy="4319587"/>
          </a:xfr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6437C7A2-648A-49ED-AAD1-AA3021069678}"/>
              </a:ext>
            </a:extLst>
          </p:cNvPr>
          <p:cNvSpPr/>
          <p:nvPr/>
        </p:nvSpPr>
        <p:spPr>
          <a:xfrm>
            <a:off x="2164226" y="4843822"/>
            <a:ext cx="3105150" cy="7641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E0F8960-9C80-47B6-918D-B9A7006BABFD}"/>
              </a:ext>
            </a:extLst>
          </p:cNvPr>
          <p:cNvCxnSpPr/>
          <p:nvPr/>
        </p:nvCxnSpPr>
        <p:spPr>
          <a:xfrm flipV="1">
            <a:off x="857488" y="5359074"/>
            <a:ext cx="1143000" cy="4977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24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EE6DFA5-21E6-4329-A98E-EBEB87255B45}"/>
              </a:ext>
            </a:extLst>
          </p:cNvPr>
          <p:cNvSpPr txBox="1"/>
          <p:nvPr/>
        </p:nvSpPr>
        <p:spPr>
          <a:xfrm>
            <a:off x="1428750" y="1057275"/>
            <a:ext cx="392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www.hasselt.be/inschrijvenopschool:</a:t>
            </a:r>
          </a:p>
        </p:txBody>
      </p:sp>
      <p:pic>
        <p:nvPicPr>
          <p:cNvPr id="7" name="Tijdelijke aanduiding voor inhoud 6" descr="Afbeelding met tekst&#10;&#10;Automatisch gegenereerde beschrijving">
            <a:extLst>
              <a:ext uri="{FF2B5EF4-FFF2-40B4-BE49-F238E27FC236}">
                <a16:creationId xmlns:a16="http://schemas.microsoft.com/office/drawing/2014/main" id="{2AF01EBD-E9FA-48DC-BB7B-2CA6A10E7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88" y="1743294"/>
            <a:ext cx="7052090" cy="4319587"/>
          </a:xfr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6437C7A2-648A-49ED-AAD1-AA3021069678}"/>
              </a:ext>
            </a:extLst>
          </p:cNvPr>
          <p:cNvSpPr/>
          <p:nvPr/>
        </p:nvSpPr>
        <p:spPr>
          <a:xfrm>
            <a:off x="2756965" y="5050172"/>
            <a:ext cx="1789867" cy="576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EE0F8960-9C80-47B6-918D-B9A7006BABFD}"/>
              </a:ext>
            </a:extLst>
          </p:cNvPr>
          <p:cNvCxnSpPr>
            <a:cxnSpLocks/>
          </p:cNvCxnSpPr>
          <p:nvPr/>
        </p:nvCxnSpPr>
        <p:spPr>
          <a:xfrm flipV="1">
            <a:off x="1937857" y="5501792"/>
            <a:ext cx="633893" cy="2488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02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A1EEADB-E983-4EE3-891C-DB39B10F1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9" y="1914525"/>
            <a:ext cx="10258871" cy="3594988"/>
          </a:xfr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40DB22F-FA72-4302-A166-CE0158FA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829" y="565151"/>
            <a:ext cx="10258972" cy="892174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  <a:t>Portaal centraal aanmelden</a:t>
            </a:r>
            <a:br>
              <a:rPr lang="nl-BE" dirty="0">
                <a:solidFill>
                  <a:schemeClr val="bg1"/>
                </a:solidFill>
                <a:highlight>
                  <a:srgbClr val="00A8A9"/>
                </a:highlight>
              </a:rPr>
            </a:br>
            <a:endParaRPr lang="nl-BE" dirty="0">
              <a:solidFill>
                <a:schemeClr val="bg1"/>
              </a:solidFill>
              <a:highlight>
                <a:srgbClr val="00A8A9"/>
              </a:highlight>
            </a:endParaRPr>
          </a:p>
        </p:txBody>
      </p:sp>
      <p:sp>
        <p:nvSpPr>
          <p:cNvPr id="2" name="Bijschrift: pijl-omlaag 1">
            <a:extLst>
              <a:ext uri="{FF2B5EF4-FFF2-40B4-BE49-F238E27FC236}">
                <a16:creationId xmlns:a16="http://schemas.microsoft.com/office/drawing/2014/main" id="{C2F4B0A6-A44E-4F76-9BE7-A3CA3D7920E5}"/>
              </a:ext>
            </a:extLst>
          </p:cNvPr>
          <p:cNvSpPr/>
          <p:nvPr/>
        </p:nvSpPr>
        <p:spPr>
          <a:xfrm>
            <a:off x="5737225" y="1647823"/>
            <a:ext cx="3314700" cy="63817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5518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B3E0CD2-5829-471B-B5C7-7B92FA908FC9}"/>
              </a:ext>
            </a:extLst>
          </p:cNvPr>
          <p:cNvSpPr txBox="1"/>
          <p:nvPr/>
        </p:nvSpPr>
        <p:spPr>
          <a:xfrm>
            <a:off x="6059264" y="1638298"/>
            <a:ext cx="433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Verschillende tabbladen</a:t>
            </a:r>
          </a:p>
        </p:txBody>
      </p:sp>
    </p:spTree>
    <p:extLst>
      <p:ext uri="{BB962C8B-B14F-4D97-AF65-F5344CB8AC3E}">
        <p14:creationId xmlns:p14="http://schemas.microsoft.com/office/powerpoint/2010/main" val="327441981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asselt-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8A9"/>
      </a:accent1>
      <a:accent2>
        <a:srgbClr val="B42573"/>
      </a:accent2>
      <a:accent3>
        <a:srgbClr val="009C4E"/>
      </a:accent3>
      <a:accent4>
        <a:srgbClr val="BFE9E9"/>
      </a:accent4>
      <a:accent5>
        <a:srgbClr val="80D3D4"/>
      </a:accent5>
      <a:accent6>
        <a:srgbClr val="40BEBE"/>
      </a:accent6>
      <a:hlink>
        <a:srgbClr val="00A8A9"/>
      </a:hlink>
      <a:folHlink>
        <a:srgbClr val="B42573"/>
      </a:folHlink>
    </a:clrScheme>
    <a:fontScheme name="Hasse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2CFCEAF-02CA-4D28-879E-AAF17E8155FD}" vid="{FCED1898-FF9B-4D5E-9A9D-ED5AB7E429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DF7A8BEA8A442AA26B7A79111A9D7" ma:contentTypeVersion="2" ma:contentTypeDescription="Een nieuw document maken." ma:contentTypeScope="" ma:versionID="6fd53f5fe1b897ac5561da4f1db88722">
  <xsd:schema xmlns:xsd="http://www.w3.org/2001/XMLSchema" xmlns:xs="http://www.w3.org/2001/XMLSchema" xmlns:p="http://schemas.microsoft.com/office/2006/metadata/properties" xmlns:ns2="db219c44-a45b-43d7-a88e-9dec86b95a4b" targetNamespace="http://schemas.microsoft.com/office/2006/metadata/properties" ma:root="true" ma:fieldsID="c3a2e5377a052399d1b54cda88f35d80" ns2:_="">
    <xsd:import namespace="db219c44-a45b-43d7-a88e-9dec86b95a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19c44-a45b-43d7-a88e-9dec86b95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763105-72FD-487F-BCDE-450E4BC82A8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E7E717-E0E8-4DD5-AA08-8DAA8A72A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219c44-a45b-43d7-a88e-9dec86b95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3EFA72-81FC-4A3C-B247-CEB5180A0D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Breedbeeld_Blauw_HHH</Template>
  <TotalTime>1356</TotalTime>
  <Words>1029</Words>
  <Application>Microsoft Office PowerPoint</Application>
  <PresentationFormat>Breedbeeld</PresentationFormat>
  <Paragraphs>176</Paragraphs>
  <Slides>53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7" baseType="lpstr">
      <vt:lpstr>Calibri</vt:lpstr>
      <vt:lpstr>Wingdings</vt:lpstr>
      <vt:lpstr>Arial</vt:lpstr>
      <vt:lpstr>Kantoorthema</vt:lpstr>
      <vt:lpstr>Centraal aanmelden Infosessie intermediaire organisaties</vt:lpstr>
      <vt:lpstr>PowerPoint-presentatie</vt:lpstr>
      <vt:lpstr>1. Centraal aanmelden</vt:lpstr>
      <vt:lpstr>CENTRAAL AANMELDEN in grote lijnen </vt:lpstr>
      <vt:lpstr>CENTRAAL AANMELDEN in grote lijnen </vt:lpstr>
      <vt:lpstr>Hoe aanmelden: stap voor stap  </vt:lpstr>
      <vt:lpstr>PowerPoint-presentatie</vt:lpstr>
      <vt:lpstr>PowerPoint-presentatie</vt:lpstr>
      <vt:lpstr>Portaal centraal aanmelden </vt:lpstr>
      <vt:lpstr>STAP: kies voor nieuwe aanmelding </vt:lpstr>
      <vt:lpstr>STAP 1: gegevens ouder ingeven </vt:lpstr>
      <vt:lpstr>Melding indien geen emailadres ingegeven </vt:lpstr>
      <vt:lpstr>STAP 2: gegevens kind ingeven </vt:lpstr>
      <vt:lpstr>Melding indien kind al aangemeld </vt:lpstr>
      <vt:lpstr>Klas selecteren </vt:lpstr>
      <vt:lpstr>Klas selecteren </vt:lpstr>
      <vt:lpstr>STAP 3: adres gegevens ingeven DOMICILIE-ADRES!</vt:lpstr>
      <vt:lpstr>STAP 3: adres gegevens ingeven DOMICILIE-ADRES!</vt:lpstr>
      <vt:lpstr>STAP 4: schoolkeuze(s) ingeven / ≠ manieren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Volgorde schoolkeuze(s) wijzigen </vt:lpstr>
      <vt:lpstr>Extra info invullen bij schoolkeuze </vt:lpstr>
      <vt:lpstr>Ouder is personeel op de school </vt:lpstr>
      <vt:lpstr>Kind heeft al een broer/zus op de school </vt:lpstr>
      <vt:lpstr>Akkoord met schoolreglement </vt:lpstr>
      <vt:lpstr>School een bericht sturen </vt:lpstr>
      <vt:lpstr>Helpdesk contacteren </vt:lpstr>
      <vt:lpstr>STAP 5: gegevens nakijken / aanmelddossier bevestigen </vt:lpstr>
      <vt:lpstr>PowerPoint-presentatie</vt:lpstr>
      <vt:lpstr>PowerPoint-presentatie</vt:lpstr>
      <vt:lpstr>PowerPoint-presentatie</vt:lpstr>
      <vt:lpstr>Bevestiging van aanmelden </vt:lpstr>
      <vt:lpstr>Bevestiging van aanmelden </vt:lpstr>
      <vt:lpstr>Opnieuw inloggen / dossier terug raadplegen /  wijzigingen willen aan brengen </vt:lpstr>
      <vt:lpstr>Opnieuw inloggen/dossier terug raadplegen </vt:lpstr>
      <vt:lpstr>Dossier terug bekijken </vt:lpstr>
      <vt:lpstr>Gegevens ouder/kind aanpassen </vt:lpstr>
      <vt:lpstr>Gegevens adres/schoolkeuze aanpassen </vt:lpstr>
      <vt:lpstr>Opnieuw bevestigen </vt:lpstr>
      <vt:lpstr>Extra weetjes / reminders </vt:lpstr>
      <vt:lpstr>Extra weetjes / reminders </vt:lpstr>
      <vt:lpstr>Extra weetjes / reminders </vt:lpstr>
      <vt:lpstr>Extra weetjes / reminders </vt:lpstr>
      <vt:lpstr>Vragen omtrent aanmelden/inschrijven </vt:lpstr>
      <vt:lpstr>Aanmeldpunten </vt:lpstr>
      <vt:lpstr>2. Vraag &amp; antwoord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Centraal aanmelden Infosessie intermediaire organisaties</dc:title>
  <dc:creator>Sarah Bangels</dc:creator>
  <cp:lastModifiedBy>Sarah Bangels</cp:lastModifiedBy>
  <cp:revision>8</cp:revision>
  <dcterms:created xsi:type="dcterms:W3CDTF">2022-01-27T07:53:19Z</dcterms:created>
  <dcterms:modified xsi:type="dcterms:W3CDTF">2023-01-19T15:31:18Z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0x0101002B5DF7A8BEA8A442AA26B7A79111A9D7</vt:lpwstr>
  </property>
</Properties>
</file>